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2" r:id="rId3"/>
    <p:sldMasterId id="2147483698" r:id="rId4"/>
    <p:sldMasterId id="2147483714" r:id="rId5"/>
  </p:sldMasterIdLst>
  <p:notesMasterIdLst>
    <p:notesMasterId r:id="rId23"/>
  </p:notesMasterIdLst>
  <p:sldIdLst>
    <p:sldId id="256" r:id="rId6"/>
    <p:sldId id="323" r:id="rId7"/>
    <p:sldId id="319" r:id="rId8"/>
    <p:sldId id="321" r:id="rId9"/>
    <p:sldId id="257" r:id="rId10"/>
    <p:sldId id="320" r:id="rId11"/>
    <p:sldId id="295" r:id="rId12"/>
    <p:sldId id="322" r:id="rId13"/>
    <p:sldId id="296" r:id="rId14"/>
    <p:sldId id="297" r:id="rId15"/>
    <p:sldId id="298" r:id="rId16"/>
    <p:sldId id="259" r:id="rId17"/>
    <p:sldId id="260" r:id="rId18"/>
    <p:sldId id="301" r:id="rId19"/>
    <p:sldId id="308" r:id="rId20"/>
    <p:sldId id="281" r:id="rId21"/>
    <p:sldId id="282" r:id="rId22"/>
  </p:sldIdLst>
  <p:sldSz cx="9144000" cy="5149850"/>
  <p:notesSz cx="9144000" cy="514985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2F2F2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22"/>
    <p:restoredTop sz="92320" autoAdjust="0"/>
  </p:normalViewPr>
  <p:slideViewPr>
    <p:cSldViewPr snapToGrid="0">
      <p:cViewPr>
        <p:scale>
          <a:sx n="100" d="100"/>
          <a:sy n="100" d="100"/>
        </p:scale>
        <p:origin x="-1620" y="-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84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589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693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424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475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4193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299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4777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57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21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880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42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5797976" y="1341287"/>
            <a:ext cx="3346450" cy="0"/>
          </a:xfrm>
          <a:custGeom>
            <a:avLst/>
            <a:gdLst/>
            <a:ahLst/>
            <a:cxnLst/>
            <a:rect l="l" t="t" r="r" b="b"/>
            <a:pathLst>
              <a:path w="3346450">
                <a:moveTo>
                  <a:pt x="0" y="0"/>
                </a:moveTo>
                <a:lnTo>
                  <a:pt x="3346023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" y="3993366"/>
            <a:ext cx="3312795" cy="0"/>
          </a:xfrm>
          <a:custGeom>
            <a:avLst/>
            <a:gdLst/>
            <a:ahLst/>
            <a:cxnLst/>
            <a:rect l="l" t="t" r="r" b="b"/>
            <a:pathLst>
              <a:path w="3312795">
                <a:moveTo>
                  <a:pt x="0" y="0"/>
                </a:moveTo>
                <a:lnTo>
                  <a:pt x="331249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" y="497738"/>
            <a:ext cx="5756275" cy="1606550"/>
          </a:xfrm>
          <a:custGeom>
            <a:avLst/>
            <a:gdLst/>
            <a:ahLst/>
            <a:cxnLst/>
            <a:rect l="l" t="t" r="r" b="b"/>
            <a:pathLst>
              <a:path w="5756275" h="1606550">
                <a:moveTo>
                  <a:pt x="5755665" y="1606257"/>
                </a:moveTo>
                <a:lnTo>
                  <a:pt x="0" y="1606257"/>
                </a:lnTo>
                <a:lnTo>
                  <a:pt x="0" y="0"/>
                </a:lnTo>
                <a:lnTo>
                  <a:pt x="5755665" y="0"/>
                </a:lnTo>
                <a:lnTo>
                  <a:pt x="5755665" y="160625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10715" y="3405058"/>
            <a:ext cx="5833745" cy="1176655"/>
          </a:xfrm>
          <a:custGeom>
            <a:avLst/>
            <a:gdLst/>
            <a:ahLst/>
            <a:cxnLst/>
            <a:rect l="l" t="t" r="r" b="b"/>
            <a:pathLst>
              <a:path w="5833745" h="1176654">
                <a:moveTo>
                  <a:pt x="5833287" y="1176629"/>
                </a:moveTo>
                <a:lnTo>
                  <a:pt x="0" y="1176629"/>
                </a:lnTo>
                <a:lnTo>
                  <a:pt x="0" y="0"/>
                </a:lnTo>
                <a:lnTo>
                  <a:pt x="5833287" y="0"/>
                </a:lnTo>
                <a:lnTo>
                  <a:pt x="5833287" y="1176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10715" y="3405058"/>
            <a:ext cx="5833745" cy="1176655"/>
          </a:xfrm>
          <a:custGeom>
            <a:avLst/>
            <a:gdLst/>
            <a:ahLst/>
            <a:cxnLst/>
            <a:rect l="l" t="t" r="r" b="b"/>
            <a:pathLst>
              <a:path w="5833745" h="1176654">
                <a:moveTo>
                  <a:pt x="5833287" y="1176629"/>
                </a:moveTo>
                <a:lnTo>
                  <a:pt x="0" y="1176629"/>
                </a:lnTo>
                <a:lnTo>
                  <a:pt x="0" y="0"/>
                </a:lnTo>
                <a:lnTo>
                  <a:pt x="5833287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4994" y="752344"/>
            <a:ext cx="8174037" cy="46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464"/>
            <a:ext cx="7354888" cy="78319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23" y="988644"/>
            <a:ext cx="3609975" cy="367642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211656" y="988644"/>
            <a:ext cx="3602037" cy="3676421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37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05465"/>
            <a:ext cx="4117199" cy="783191"/>
          </a:xfrm>
        </p:spPr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9" y="1205095"/>
            <a:ext cx="4114799" cy="345998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dirty="0" smtClean="0"/>
            </a:lvl1pPr>
            <a:lvl2pPr marL="266700" indent="0">
              <a:buNone/>
              <a:defRPr lang="en-US" sz="1400" dirty="0" smtClean="0"/>
            </a:lvl2pPr>
            <a:lvl3pPr marL="542925" indent="0">
              <a:buNone/>
              <a:defRPr lang="en-US" sz="1400" dirty="0" smtClean="0"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6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5" t="40599" b="3153"/>
          <a:stretch/>
        </p:blipFill>
        <p:spPr>
          <a:xfrm>
            <a:off x="12" y="-1"/>
            <a:ext cx="2804365" cy="5149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221" y="736354"/>
            <a:ext cx="1846865" cy="1838570"/>
          </a:xfrm>
        </p:spPr>
        <p:txBody>
          <a:bodyPr>
            <a:normAutofit/>
          </a:bodyPr>
          <a:lstStyle>
            <a:lvl1pPr algn="l">
              <a:lnSpc>
                <a:spcPts val="254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54575A"/>
                </a:solidFill>
              </a:rPr>
              <a:pPr/>
              <a:t>‹Nº›</a:t>
            </a:fld>
            <a:endParaRPr lang="en-GB">
              <a:solidFill>
                <a:srgbClr val="5457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35" y="988644"/>
            <a:ext cx="3598863" cy="36764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11638" y="1150781"/>
            <a:ext cx="1693862" cy="351429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19813" y="1150781"/>
            <a:ext cx="1693862" cy="351429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480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7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2815071"/>
            <a:ext cx="1890000" cy="1856289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2200" i="0" dirty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pPr marL="0" lvl="0">
              <a:lnSpc>
                <a:spcPts val="2540"/>
              </a:lnSpc>
            </a:pPr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54575A"/>
                </a:solidFill>
              </a:rPr>
              <a:pPr/>
              <a:t>‹Nº›</a:t>
            </a:fld>
            <a:endParaRPr lang="en-GB">
              <a:solidFill>
                <a:srgbClr val="5457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7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6645"/>
            <a:ext cx="4932362" cy="24700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pic>
        <p:nvPicPr>
          <p:cNvPr id="6" name="Picture 5" descr="whiteRhombu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r="74732" b="21581"/>
          <a:stretch/>
        </p:blipFill>
        <p:spPr>
          <a:xfrm>
            <a:off x="7376206" y="1"/>
            <a:ext cx="1767794" cy="5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59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125697" y="988644"/>
            <a:ext cx="4892606" cy="3673984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4x3 video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8052483" y="3907899"/>
            <a:ext cx="1752442" cy="1171809"/>
            <a:chOff x="7928658" y="3767336"/>
            <a:chExt cx="1947161" cy="1300404"/>
          </a:xfrm>
        </p:grpSpPr>
        <p:sp>
          <p:nvSpPr>
            <p:cNvPr id="7" name="Rectangle 12"/>
            <p:cNvSpPr/>
            <p:nvPr userDrawn="1"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</a:pPr>
              <a:endParaRPr lang="en-US" sz="2200" dirty="0" smtClean="0">
                <a:solidFill>
                  <a:srgbClr val="000000"/>
                </a:solidFill>
                <a:latin typeface="Vodafone Lt" pitchFamily="34" charset="0"/>
              </a:endParaRPr>
            </a:p>
          </p:txBody>
        </p:sp>
        <p:pic>
          <p:nvPicPr>
            <p:cNvPr id="8" name="Picture 7" descr="VF_4col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45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577656" y="988655"/>
            <a:ext cx="5985514" cy="3371009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16x9 video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052483" y="3907899"/>
            <a:ext cx="1752442" cy="1171809"/>
            <a:chOff x="7928658" y="3767336"/>
            <a:chExt cx="1947161" cy="1300404"/>
          </a:xfrm>
        </p:grpSpPr>
        <p:sp>
          <p:nvSpPr>
            <p:cNvPr id="8" name="Rectangle 12"/>
            <p:cNvSpPr/>
            <p:nvPr userDrawn="1"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</a:pPr>
              <a:endParaRPr lang="en-US" sz="2200" dirty="0" smtClean="0">
                <a:solidFill>
                  <a:srgbClr val="000000"/>
                </a:solidFill>
                <a:latin typeface="Vodafone Lt" pitchFamily="34" charset="0"/>
              </a:endParaRPr>
            </a:p>
          </p:txBody>
        </p:sp>
        <p:pic>
          <p:nvPicPr>
            <p:cNvPr id="9" name="Picture 8" descr="VF_4col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386395"/>
            <a:ext cx="4909820" cy="4056379"/>
          </a:xfrm>
          <a:custGeom>
            <a:avLst/>
            <a:gdLst/>
            <a:ahLst/>
            <a:cxnLst/>
            <a:rect l="l" t="t" r="r" b="b"/>
            <a:pathLst>
              <a:path w="4909820" h="4056379">
                <a:moveTo>
                  <a:pt x="4909591" y="4056113"/>
                </a:moveTo>
                <a:lnTo>
                  <a:pt x="0" y="4056113"/>
                </a:lnTo>
                <a:lnTo>
                  <a:pt x="0" y="0"/>
                </a:lnTo>
                <a:lnTo>
                  <a:pt x="4909591" y="0"/>
                </a:lnTo>
                <a:lnTo>
                  <a:pt x="4909591" y="4056113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44249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490959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386395"/>
            <a:ext cx="4909820" cy="4056379"/>
          </a:xfrm>
          <a:custGeom>
            <a:avLst/>
            <a:gdLst/>
            <a:ahLst/>
            <a:cxnLst/>
            <a:rect l="l" t="t" r="r" b="b"/>
            <a:pathLst>
              <a:path w="4909820" h="4056379">
                <a:moveTo>
                  <a:pt x="0" y="0"/>
                </a:moveTo>
                <a:lnTo>
                  <a:pt x="4909591" y="0"/>
                </a:lnTo>
                <a:lnTo>
                  <a:pt x="4909591" y="405611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09600" y="1852826"/>
            <a:ext cx="4234815" cy="2022475"/>
          </a:xfrm>
          <a:custGeom>
            <a:avLst/>
            <a:gdLst/>
            <a:ahLst/>
            <a:cxnLst/>
            <a:rect l="l" t="t" r="r" b="b"/>
            <a:pathLst>
              <a:path w="4234815" h="2022475">
                <a:moveTo>
                  <a:pt x="4234408" y="2022487"/>
                </a:moveTo>
                <a:lnTo>
                  <a:pt x="0" y="2022487"/>
                </a:lnTo>
                <a:lnTo>
                  <a:pt x="0" y="0"/>
                </a:lnTo>
                <a:lnTo>
                  <a:pt x="4234408" y="0"/>
                </a:lnTo>
                <a:lnTo>
                  <a:pt x="4234408" y="2022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73150"/>
            <a:ext cx="2133600" cy="274182"/>
          </a:xfrm>
          <a:prstGeom prst="rect">
            <a:avLst/>
          </a:prstGeom>
        </p:spPr>
        <p:txBody>
          <a:bodyPr/>
          <a:lstStyle/>
          <a:p>
            <a:fld id="{AF504A00-AE19-477F-8F2D-46DD172F097D}" type="datetimeFigureOut">
              <a:rPr lang="en-GB" smtClean="0">
                <a:solidFill>
                  <a:srgbClr val="000000"/>
                </a:solidFill>
              </a:rPr>
              <a:pPr/>
              <a:t>22/11/2016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73150"/>
            <a:ext cx="2895600" cy="274182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78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9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7762" y="3171968"/>
            <a:ext cx="3445924" cy="1395554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7761" y="4593285"/>
            <a:ext cx="3454392" cy="556573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28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7" name="Picture 6" descr="powerPoin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24919" b="34717"/>
          <a:stretch/>
        </p:blipFill>
        <p:spPr>
          <a:xfrm>
            <a:off x="-1491916" y="9"/>
            <a:ext cx="6603666" cy="5149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7" y="2383413"/>
            <a:ext cx="3445924" cy="1395554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6" y="3804739"/>
            <a:ext cx="3454392" cy="68373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2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8802"/>
            <a:ext cx="3747344" cy="1395554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7" y="2410111"/>
            <a:ext cx="3743387" cy="68373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57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461"/>
            <a:ext cx="7354888" cy="78319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644"/>
            <a:ext cx="7354888" cy="367642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6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461"/>
            <a:ext cx="7354888" cy="78319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7" y="988644"/>
            <a:ext cx="3609975" cy="367642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211655" y="988644"/>
            <a:ext cx="3602037" cy="3676421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72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5462"/>
            <a:ext cx="4117199" cy="783191"/>
          </a:xfrm>
        </p:spPr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7" y="1205092"/>
            <a:ext cx="4114799" cy="345998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dirty="0" smtClean="0"/>
            </a:lvl1pPr>
            <a:lvl2pPr marL="266700" indent="0">
              <a:buNone/>
              <a:defRPr lang="en-US" sz="1400" dirty="0" smtClean="0"/>
            </a:lvl2pPr>
            <a:lvl3pPr marL="542925" indent="0">
              <a:buNone/>
              <a:defRPr lang="en-US" sz="1400" dirty="0" smtClean="0"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6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5" t="40599" b="3153"/>
          <a:stretch/>
        </p:blipFill>
        <p:spPr>
          <a:xfrm>
            <a:off x="12" y="-1"/>
            <a:ext cx="2804365" cy="5149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221" y="736354"/>
            <a:ext cx="1846865" cy="1838570"/>
          </a:xfrm>
        </p:spPr>
        <p:txBody>
          <a:bodyPr>
            <a:normAutofit/>
          </a:bodyPr>
          <a:lstStyle>
            <a:lvl1pPr algn="l">
              <a:lnSpc>
                <a:spcPts val="254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54575A"/>
                </a:solidFill>
              </a:rPr>
              <a:pPr/>
              <a:t>‹Nº›</a:t>
            </a:fld>
            <a:endParaRPr lang="en-GB">
              <a:solidFill>
                <a:srgbClr val="5457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3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29" y="988644"/>
            <a:ext cx="3598863" cy="36764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11638" y="1150778"/>
            <a:ext cx="1693862" cy="351429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19813" y="1150778"/>
            <a:ext cx="1693862" cy="351429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5232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7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76"/>
            <a:ext cx="397764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4476"/>
            <a:ext cx="397764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6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2815071"/>
            <a:ext cx="1890000" cy="1856289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2200" i="0" dirty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pPr marL="0" lvl="0">
              <a:lnSpc>
                <a:spcPts val="2540"/>
              </a:lnSpc>
            </a:pPr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54575A"/>
                </a:solidFill>
              </a:rPr>
              <a:pPr/>
              <a:t>‹Nº›</a:t>
            </a:fld>
            <a:endParaRPr lang="en-GB">
              <a:solidFill>
                <a:srgbClr val="5457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6642"/>
            <a:ext cx="4932362" cy="24700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pic>
        <p:nvPicPr>
          <p:cNvPr id="6" name="Picture 5" descr="whiteRhombu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r="74732" b="21581"/>
          <a:stretch/>
        </p:blipFill>
        <p:spPr>
          <a:xfrm>
            <a:off x="7376206" y="1"/>
            <a:ext cx="1767794" cy="5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125697" y="988644"/>
            <a:ext cx="4892606" cy="3673984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4x3 video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8052483" y="3907896"/>
            <a:ext cx="1752442" cy="1171809"/>
            <a:chOff x="7928658" y="3767336"/>
            <a:chExt cx="1947161" cy="1300404"/>
          </a:xfrm>
        </p:grpSpPr>
        <p:sp>
          <p:nvSpPr>
            <p:cNvPr id="7" name="Rectangle 12"/>
            <p:cNvSpPr/>
            <p:nvPr userDrawn="1"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</a:pPr>
              <a:endParaRPr lang="en-US" sz="2200" dirty="0" smtClean="0">
                <a:solidFill>
                  <a:srgbClr val="000000"/>
                </a:solidFill>
                <a:latin typeface="Vodafone Lt" pitchFamily="34" charset="0"/>
              </a:endParaRPr>
            </a:p>
          </p:txBody>
        </p:sp>
        <p:pic>
          <p:nvPicPr>
            <p:cNvPr id="8" name="Picture 7" descr="VF_4col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1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577656" y="988652"/>
            <a:ext cx="5985514" cy="3371009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16x9 video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052483" y="3907896"/>
            <a:ext cx="1752442" cy="1171809"/>
            <a:chOff x="7928658" y="3767336"/>
            <a:chExt cx="1947161" cy="1300404"/>
          </a:xfrm>
        </p:grpSpPr>
        <p:sp>
          <p:nvSpPr>
            <p:cNvPr id="8" name="Rectangle 12"/>
            <p:cNvSpPr/>
            <p:nvPr userDrawn="1"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</a:pPr>
              <a:endParaRPr lang="en-US" sz="2200" dirty="0" smtClean="0">
                <a:solidFill>
                  <a:srgbClr val="000000"/>
                </a:solidFill>
                <a:latin typeface="Vodafone Lt" pitchFamily="34" charset="0"/>
              </a:endParaRPr>
            </a:p>
          </p:txBody>
        </p:sp>
        <p:pic>
          <p:nvPicPr>
            <p:cNvPr id="9" name="Picture 8" descr="VF_4col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05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5797976" y="1341287"/>
            <a:ext cx="3346450" cy="0"/>
          </a:xfrm>
          <a:custGeom>
            <a:avLst/>
            <a:gdLst/>
            <a:ahLst/>
            <a:cxnLst/>
            <a:rect l="l" t="t" r="r" b="b"/>
            <a:pathLst>
              <a:path w="3346450">
                <a:moveTo>
                  <a:pt x="0" y="0"/>
                </a:moveTo>
                <a:lnTo>
                  <a:pt x="3346023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" y="3993366"/>
            <a:ext cx="3312795" cy="0"/>
          </a:xfrm>
          <a:custGeom>
            <a:avLst/>
            <a:gdLst/>
            <a:ahLst/>
            <a:cxnLst/>
            <a:rect l="l" t="t" r="r" b="b"/>
            <a:pathLst>
              <a:path w="3312795">
                <a:moveTo>
                  <a:pt x="0" y="0"/>
                </a:moveTo>
                <a:lnTo>
                  <a:pt x="331249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8" y="497738"/>
            <a:ext cx="5756275" cy="1606550"/>
          </a:xfrm>
          <a:custGeom>
            <a:avLst/>
            <a:gdLst/>
            <a:ahLst/>
            <a:cxnLst/>
            <a:rect l="l" t="t" r="r" b="b"/>
            <a:pathLst>
              <a:path w="5756275" h="1606550">
                <a:moveTo>
                  <a:pt x="5755665" y="1606257"/>
                </a:moveTo>
                <a:lnTo>
                  <a:pt x="0" y="1606257"/>
                </a:lnTo>
                <a:lnTo>
                  <a:pt x="0" y="0"/>
                </a:lnTo>
                <a:lnTo>
                  <a:pt x="5755665" y="0"/>
                </a:lnTo>
                <a:lnTo>
                  <a:pt x="5755665" y="160625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310715" y="3405056"/>
            <a:ext cx="5833745" cy="1176655"/>
          </a:xfrm>
          <a:custGeom>
            <a:avLst/>
            <a:gdLst/>
            <a:ahLst/>
            <a:cxnLst/>
            <a:rect l="l" t="t" r="r" b="b"/>
            <a:pathLst>
              <a:path w="5833745" h="1176654">
                <a:moveTo>
                  <a:pt x="5833287" y="1176629"/>
                </a:moveTo>
                <a:lnTo>
                  <a:pt x="0" y="1176629"/>
                </a:lnTo>
                <a:lnTo>
                  <a:pt x="0" y="0"/>
                </a:lnTo>
                <a:lnTo>
                  <a:pt x="5833287" y="0"/>
                </a:lnTo>
                <a:lnTo>
                  <a:pt x="5833287" y="1176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310715" y="3405056"/>
            <a:ext cx="5833745" cy="1176655"/>
          </a:xfrm>
          <a:custGeom>
            <a:avLst/>
            <a:gdLst/>
            <a:ahLst/>
            <a:cxnLst/>
            <a:rect l="l" t="t" r="r" b="b"/>
            <a:pathLst>
              <a:path w="5833745" h="1176654">
                <a:moveTo>
                  <a:pt x="5833287" y="1176629"/>
                </a:moveTo>
                <a:lnTo>
                  <a:pt x="0" y="1176629"/>
                </a:lnTo>
                <a:lnTo>
                  <a:pt x="0" y="0"/>
                </a:lnTo>
                <a:lnTo>
                  <a:pt x="5833287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4994" y="752334"/>
            <a:ext cx="8174037" cy="3697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73" y="4789368"/>
            <a:ext cx="2926079" cy="25749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8"/>
            <a:ext cx="2103120" cy="25749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11/22/2016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3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" y="0"/>
            <a:ext cx="9141291" cy="5149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7762" y="3171963"/>
            <a:ext cx="3445924" cy="1395554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7761" y="4593280"/>
            <a:ext cx="3454392" cy="556573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68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7" name="Picture 6" descr="powerPoin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24919" b="34717"/>
          <a:stretch/>
        </p:blipFill>
        <p:spPr>
          <a:xfrm>
            <a:off x="-1491916" y="4"/>
            <a:ext cx="6603666" cy="5149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7" y="2383413"/>
            <a:ext cx="3445924" cy="1395554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6" y="3804734"/>
            <a:ext cx="3454392" cy="68373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05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8797"/>
            <a:ext cx="3747344" cy="1395554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7" y="2410111"/>
            <a:ext cx="3743387" cy="68373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7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456"/>
            <a:ext cx="7354888" cy="78319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644"/>
            <a:ext cx="7354888" cy="367642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2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456"/>
            <a:ext cx="7354888" cy="78319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7" y="988644"/>
            <a:ext cx="3609975" cy="367642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211645" y="988644"/>
            <a:ext cx="3602037" cy="3676421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84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5457"/>
            <a:ext cx="4117199" cy="783191"/>
          </a:xfrm>
        </p:spPr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7" y="1205087"/>
            <a:ext cx="4114799" cy="345998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dirty="0" smtClean="0"/>
            </a:lvl1pPr>
            <a:lvl2pPr marL="266700" indent="0">
              <a:buNone/>
              <a:defRPr lang="en-US" sz="1400" dirty="0" smtClean="0"/>
            </a:lvl2pPr>
            <a:lvl3pPr marL="542925" indent="0">
              <a:buNone/>
              <a:defRPr lang="en-US" sz="1400" dirty="0" smtClean="0"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6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5" t="40599" b="3153"/>
          <a:stretch/>
        </p:blipFill>
        <p:spPr>
          <a:xfrm>
            <a:off x="6" y="-1"/>
            <a:ext cx="2804365" cy="5149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217" y="736354"/>
            <a:ext cx="1846865" cy="1838570"/>
          </a:xfrm>
        </p:spPr>
        <p:txBody>
          <a:bodyPr>
            <a:normAutofit/>
          </a:bodyPr>
          <a:lstStyle>
            <a:lvl1pPr algn="l">
              <a:lnSpc>
                <a:spcPts val="254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54575A"/>
                </a:solidFill>
              </a:rPr>
              <a:pPr/>
              <a:t>‹Nº›</a:t>
            </a:fld>
            <a:endParaRPr lang="en-GB">
              <a:solidFill>
                <a:srgbClr val="5457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0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9" y="988644"/>
            <a:ext cx="3598863" cy="36764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11638" y="1150773"/>
            <a:ext cx="1693862" cy="351429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19813" y="1150773"/>
            <a:ext cx="1693862" cy="351429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4898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5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2815071"/>
            <a:ext cx="1890000" cy="1856289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2200" i="0" dirty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pPr marL="0" lvl="0">
              <a:lnSpc>
                <a:spcPts val="2540"/>
              </a:lnSpc>
            </a:pPr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54575A"/>
                </a:solidFill>
              </a:rPr>
              <a:pPr/>
              <a:t>‹Nº›</a:t>
            </a:fld>
            <a:endParaRPr lang="en-GB">
              <a:solidFill>
                <a:srgbClr val="5457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6637"/>
            <a:ext cx="4932362" cy="24700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pic>
        <p:nvPicPr>
          <p:cNvPr id="6" name="Picture 5" descr="whiteRhombu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r="74732" b="21581"/>
          <a:stretch/>
        </p:blipFill>
        <p:spPr>
          <a:xfrm>
            <a:off x="7376206" y="1"/>
            <a:ext cx="1767794" cy="5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5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125697" y="988644"/>
            <a:ext cx="4892606" cy="3673984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4x3 video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8052483" y="3907891"/>
            <a:ext cx="1752442" cy="1171809"/>
            <a:chOff x="7928658" y="3767336"/>
            <a:chExt cx="1947161" cy="1300404"/>
          </a:xfrm>
        </p:grpSpPr>
        <p:sp>
          <p:nvSpPr>
            <p:cNvPr id="7" name="Rectangle 12"/>
            <p:cNvSpPr/>
            <p:nvPr userDrawn="1"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</a:pPr>
              <a:endParaRPr lang="en-US" sz="2200" dirty="0" smtClean="0">
                <a:solidFill>
                  <a:srgbClr val="000000"/>
                </a:solidFill>
                <a:latin typeface="Vodafone Lt" pitchFamily="34" charset="0"/>
              </a:endParaRPr>
            </a:p>
          </p:txBody>
        </p:sp>
        <p:pic>
          <p:nvPicPr>
            <p:cNvPr id="8" name="Picture 7" descr="VF_4col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78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577656" y="988647"/>
            <a:ext cx="5985514" cy="3371009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16x9 video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052483" y="3907891"/>
            <a:ext cx="1752442" cy="1171809"/>
            <a:chOff x="7928658" y="3767336"/>
            <a:chExt cx="1947161" cy="1300404"/>
          </a:xfrm>
        </p:grpSpPr>
        <p:sp>
          <p:nvSpPr>
            <p:cNvPr id="8" name="Rectangle 12"/>
            <p:cNvSpPr/>
            <p:nvPr userDrawn="1"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</a:pPr>
              <a:endParaRPr lang="en-US" sz="2200" dirty="0" smtClean="0">
                <a:solidFill>
                  <a:srgbClr val="000000"/>
                </a:solidFill>
                <a:latin typeface="Vodafone Lt" pitchFamily="34" charset="0"/>
              </a:endParaRPr>
            </a:p>
          </p:txBody>
        </p:sp>
        <p:pic>
          <p:nvPicPr>
            <p:cNvPr id="9" name="Picture 8" descr="VF_4col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73150"/>
            <a:ext cx="2133600" cy="274182"/>
          </a:xfrm>
          <a:prstGeom prst="rect">
            <a:avLst/>
          </a:prstGeom>
        </p:spPr>
        <p:txBody>
          <a:bodyPr/>
          <a:lstStyle/>
          <a:p>
            <a:fld id="{AF504A00-AE19-477F-8F2D-46DD172F097D}" type="datetimeFigureOut">
              <a:rPr lang="en-GB" smtClean="0">
                <a:solidFill>
                  <a:srgbClr val="000000"/>
                </a:solidFill>
              </a:rPr>
              <a:pPr/>
              <a:t>22/11/2016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73150"/>
            <a:ext cx="2895600" cy="274182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51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0"/>
            <a:ext cx="9141291" cy="5149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7762" y="3171961"/>
            <a:ext cx="3445924" cy="1395554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7761" y="4593278"/>
            <a:ext cx="3454392" cy="556573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37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7" name="Picture 6" descr="powerPoin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24919" b="34717"/>
          <a:stretch/>
        </p:blipFill>
        <p:spPr>
          <a:xfrm>
            <a:off x="-1491916" y="2"/>
            <a:ext cx="6603666" cy="5149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7" y="2383413"/>
            <a:ext cx="3445924" cy="1395554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6" y="3804732"/>
            <a:ext cx="3454392" cy="68373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50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8795"/>
            <a:ext cx="3747344" cy="1395554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4" y="2410111"/>
            <a:ext cx="3743387" cy="68373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93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454"/>
            <a:ext cx="7354888" cy="78319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644"/>
            <a:ext cx="7354888" cy="367642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9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454"/>
            <a:ext cx="7354888" cy="78319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988644"/>
            <a:ext cx="3609975" cy="367642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211641" y="988644"/>
            <a:ext cx="3602037" cy="3676421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72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5455"/>
            <a:ext cx="4117199" cy="783191"/>
          </a:xfrm>
        </p:spPr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205085"/>
            <a:ext cx="4114799" cy="345998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dirty="0" smtClean="0"/>
            </a:lvl1pPr>
            <a:lvl2pPr marL="266700" indent="0">
              <a:buNone/>
              <a:defRPr lang="en-US" sz="1400" dirty="0" smtClean="0"/>
            </a:lvl2pPr>
            <a:lvl3pPr marL="542925" indent="0">
              <a:buNone/>
              <a:defRPr lang="en-US" sz="1400" dirty="0" smtClean="0"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0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5" t="40599" b="3153"/>
          <a:stretch/>
        </p:blipFill>
        <p:spPr>
          <a:xfrm>
            <a:off x="2" y="-1"/>
            <a:ext cx="2804365" cy="5149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213" y="736354"/>
            <a:ext cx="1846865" cy="1838570"/>
          </a:xfrm>
        </p:spPr>
        <p:txBody>
          <a:bodyPr>
            <a:normAutofit/>
          </a:bodyPr>
          <a:lstStyle>
            <a:lvl1pPr algn="l">
              <a:lnSpc>
                <a:spcPts val="254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54575A"/>
                </a:solidFill>
              </a:rPr>
              <a:pPr/>
              <a:t>‹Nº›</a:t>
            </a:fld>
            <a:endParaRPr lang="en-GB">
              <a:solidFill>
                <a:srgbClr val="5457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8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988644"/>
            <a:ext cx="3598863" cy="36764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11638" y="1150771"/>
            <a:ext cx="1693862" cy="351429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19813" y="1150771"/>
            <a:ext cx="1693862" cy="351429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676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9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9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7762" y="3171971"/>
            <a:ext cx="3445924" cy="1395554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7761" y="4593288"/>
            <a:ext cx="3454392" cy="556573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59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0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2815071"/>
            <a:ext cx="1890000" cy="1856289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2200" i="0" dirty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pPr marL="0" lvl="0">
              <a:lnSpc>
                <a:spcPts val="2540"/>
              </a:lnSpc>
            </a:pPr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54575A"/>
                </a:solidFill>
              </a:rPr>
              <a:pPr/>
              <a:t>‹Nº›</a:t>
            </a:fld>
            <a:endParaRPr lang="en-GB">
              <a:solidFill>
                <a:srgbClr val="5457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2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6635"/>
            <a:ext cx="4932362" cy="24700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pic>
        <p:nvPicPr>
          <p:cNvPr id="6" name="Picture 5" descr="whiteRhombu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r="74732" b="21581"/>
          <a:stretch/>
        </p:blipFill>
        <p:spPr>
          <a:xfrm>
            <a:off x="7376206" y="1"/>
            <a:ext cx="1767794" cy="5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18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125697" y="988644"/>
            <a:ext cx="4892606" cy="3673984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4x3 video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8052483" y="3907889"/>
            <a:ext cx="1752442" cy="1171809"/>
            <a:chOff x="7928658" y="3767336"/>
            <a:chExt cx="1947161" cy="1300404"/>
          </a:xfrm>
        </p:grpSpPr>
        <p:sp>
          <p:nvSpPr>
            <p:cNvPr id="7" name="Rectangle 12"/>
            <p:cNvSpPr/>
            <p:nvPr userDrawn="1"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</a:pPr>
              <a:endParaRPr lang="en-US" sz="2200" dirty="0" smtClean="0">
                <a:solidFill>
                  <a:srgbClr val="000000"/>
                </a:solidFill>
                <a:latin typeface="Vodafone Lt" pitchFamily="34" charset="0"/>
              </a:endParaRPr>
            </a:p>
          </p:txBody>
        </p:sp>
        <p:pic>
          <p:nvPicPr>
            <p:cNvPr id="8" name="Picture 7" descr="VF_4col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94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577656" y="988645"/>
            <a:ext cx="5985514" cy="3371009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16x9 video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052483" y="3907889"/>
            <a:ext cx="1752442" cy="1171809"/>
            <a:chOff x="7928658" y="3767336"/>
            <a:chExt cx="1947161" cy="1300404"/>
          </a:xfrm>
        </p:grpSpPr>
        <p:sp>
          <p:nvSpPr>
            <p:cNvPr id="8" name="Rectangle 12"/>
            <p:cNvSpPr/>
            <p:nvPr userDrawn="1"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</a:pPr>
              <a:endParaRPr lang="en-US" sz="2200" dirty="0" smtClean="0">
                <a:solidFill>
                  <a:srgbClr val="000000"/>
                </a:solidFill>
                <a:latin typeface="Vodafone Lt" pitchFamily="34" charset="0"/>
              </a:endParaRPr>
            </a:p>
          </p:txBody>
        </p:sp>
        <p:pic>
          <p:nvPicPr>
            <p:cNvPr id="9" name="Picture 8" descr="VF_4col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44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73150"/>
            <a:ext cx="2133600" cy="274182"/>
          </a:xfrm>
          <a:prstGeom prst="rect">
            <a:avLst/>
          </a:prstGeom>
        </p:spPr>
        <p:txBody>
          <a:bodyPr/>
          <a:lstStyle/>
          <a:p>
            <a:fld id="{AF504A00-AE19-477F-8F2D-46DD172F097D}" type="datetimeFigureOut">
              <a:rPr lang="en-GB" smtClean="0">
                <a:solidFill>
                  <a:srgbClr val="000000"/>
                </a:solidFill>
              </a:rPr>
              <a:pPr/>
              <a:t>22/11/2016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73150"/>
            <a:ext cx="2895600" cy="274182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72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4" y="4789361"/>
            <a:ext cx="2926079" cy="25749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9361"/>
            <a:ext cx="2103120" cy="25749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11/22/2016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86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5797976" y="1341287"/>
            <a:ext cx="3346450" cy="0"/>
          </a:xfrm>
          <a:custGeom>
            <a:avLst/>
            <a:gdLst/>
            <a:ahLst/>
            <a:cxnLst/>
            <a:rect l="l" t="t" r="r" b="b"/>
            <a:pathLst>
              <a:path w="3346450">
                <a:moveTo>
                  <a:pt x="0" y="0"/>
                </a:moveTo>
                <a:lnTo>
                  <a:pt x="3346023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" y="3993366"/>
            <a:ext cx="3312795" cy="0"/>
          </a:xfrm>
          <a:custGeom>
            <a:avLst/>
            <a:gdLst/>
            <a:ahLst/>
            <a:cxnLst/>
            <a:rect l="l" t="t" r="r" b="b"/>
            <a:pathLst>
              <a:path w="3312795">
                <a:moveTo>
                  <a:pt x="0" y="0"/>
                </a:moveTo>
                <a:lnTo>
                  <a:pt x="331249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" y="497738"/>
            <a:ext cx="5756275" cy="1606550"/>
          </a:xfrm>
          <a:custGeom>
            <a:avLst/>
            <a:gdLst/>
            <a:ahLst/>
            <a:cxnLst/>
            <a:rect l="l" t="t" r="r" b="b"/>
            <a:pathLst>
              <a:path w="5756275" h="1606550">
                <a:moveTo>
                  <a:pt x="5755665" y="1606257"/>
                </a:moveTo>
                <a:lnTo>
                  <a:pt x="0" y="1606257"/>
                </a:lnTo>
                <a:lnTo>
                  <a:pt x="0" y="0"/>
                </a:lnTo>
                <a:lnTo>
                  <a:pt x="5755665" y="0"/>
                </a:lnTo>
                <a:lnTo>
                  <a:pt x="5755665" y="160625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310715" y="3405049"/>
            <a:ext cx="5833745" cy="1176655"/>
          </a:xfrm>
          <a:custGeom>
            <a:avLst/>
            <a:gdLst/>
            <a:ahLst/>
            <a:cxnLst/>
            <a:rect l="l" t="t" r="r" b="b"/>
            <a:pathLst>
              <a:path w="5833745" h="1176654">
                <a:moveTo>
                  <a:pt x="5833287" y="1176629"/>
                </a:moveTo>
                <a:lnTo>
                  <a:pt x="0" y="1176629"/>
                </a:lnTo>
                <a:lnTo>
                  <a:pt x="0" y="0"/>
                </a:lnTo>
                <a:lnTo>
                  <a:pt x="5833287" y="0"/>
                </a:lnTo>
                <a:lnTo>
                  <a:pt x="5833287" y="1176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310715" y="3405049"/>
            <a:ext cx="5833745" cy="1176655"/>
          </a:xfrm>
          <a:custGeom>
            <a:avLst/>
            <a:gdLst/>
            <a:ahLst/>
            <a:cxnLst/>
            <a:rect l="l" t="t" r="r" b="b"/>
            <a:pathLst>
              <a:path w="5833745" h="1176654">
                <a:moveTo>
                  <a:pt x="5833287" y="1176629"/>
                </a:moveTo>
                <a:lnTo>
                  <a:pt x="0" y="1176629"/>
                </a:lnTo>
                <a:lnTo>
                  <a:pt x="0" y="0"/>
                </a:lnTo>
                <a:lnTo>
                  <a:pt x="5833287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4985" y="752334"/>
            <a:ext cx="8174037" cy="3697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4" y="4789361"/>
            <a:ext cx="2926079" cy="25749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1"/>
            <a:ext cx="2103120" cy="25749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11/22/2016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7" name="Picture 6" descr="powerPoin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24919" b="34717"/>
          <a:stretch/>
        </p:blipFill>
        <p:spPr>
          <a:xfrm>
            <a:off x="-1491916" y="12"/>
            <a:ext cx="6603666" cy="5149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7" y="2383413"/>
            <a:ext cx="3445924" cy="1395554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6" y="3804742"/>
            <a:ext cx="3454392" cy="68373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54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8805"/>
            <a:ext cx="3747344" cy="1395554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7" y="2410111"/>
            <a:ext cx="3743387" cy="68373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86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464"/>
            <a:ext cx="7354888" cy="78319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644"/>
            <a:ext cx="7354888" cy="367642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3682" y="2365413"/>
            <a:ext cx="5236634" cy="46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13" y="1184476"/>
            <a:ext cx="8229599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73" y="4789370"/>
            <a:ext cx="2926079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70"/>
            <a:ext cx="210312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70"/>
            <a:ext cx="210312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243"/>
            <a:ext cx="8218488" cy="776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8792"/>
            <a:ext cx="8218488" cy="36762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28658" y="4752138"/>
            <a:ext cx="963822" cy="27497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7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714375" indent="-1714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942975" indent="-1333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indent="-1238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240"/>
            <a:ext cx="8218488" cy="776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8792"/>
            <a:ext cx="8218488" cy="36762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28658" y="4752138"/>
            <a:ext cx="963822" cy="27497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714375" indent="-1714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942975" indent="-1333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indent="-1238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235"/>
            <a:ext cx="8218488" cy="776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8792"/>
            <a:ext cx="8218488" cy="36762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28658" y="4752138"/>
            <a:ext cx="963822" cy="27497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6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714375" indent="-1714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942975" indent="-1333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indent="-1238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233"/>
            <a:ext cx="8218488" cy="776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8792"/>
            <a:ext cx="8218488" cy="36762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28658" y="4752138"/>
            <a:ext cx="963822" cy="27497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735F4BF-6EAE-400F-B9A6-DC9561EBC4C2}" type="slidenum">
              <a:rPr lang="en-GB" smtClean="0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5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714375" indent="-1714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942975" indent="-1333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indent="-1238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ZcJGeJsj3pA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francisco-miguel.bueno@vodafone.com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908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572000" y="3571256"/>
            <a:ext cx="134874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500" spc="-100" dirty="0">
                <a:solidFill>
                  <a:srgbClr val="FFFFFF"/>
                </a:solidFill>
                <a:latin typeface="Vodafone ExB" charset="0"/>
                <a:ea typeface="Vodafone ExB" charset="0"/>
                <a:cs typeface="Vodafone ExB" charset="0"/>
              </a:rPr>
              <a:t>V</a:t>
            </a:r>
            <a:r>
              <a:rPr sz="1500" dirty="0">
                <a:solidFill>
                  <a:srgbClr val="FFFFFF"/>
                </a:solidFill>
                <a:latin typeface="Vodafone ExB" charset="0"/>
                <a:ea typeface="Vodafone ExB" charset="0"/>
                <a:cs typeface="Vodafone ExB" charset="0"/>
              </a:rPr>
              <a:t>oda</a:t>
            </a:r>
            <a:r>
              <a:rPr sz="1500" spc="-35" dirty="0">
                <a:solidFill>
                  <a:srgbClr val="FFFFFF"/>
                </a:solidFill>
                <a:latin typeface="Vodafone ExB" charset="0"/>
                <a:ea typeface="Vodafone ExB" charset="0"/>
                <a:cs typeface="Vodafone ExB" charset="0"/>
              </a:rPr>
              <a:t>f</a:t>
            </a:r>
            <a:r>
              <a:rPr sz="1500" dirty="0">
                <a:solidFill>
                  <a:srgbClr val="FFFFFF"/>
                </a:solidFill>
                <a:latin typeface="Vodafone ExB" charset="0"/>
                <a:ea typeface="Vodafone ExB" charset="0"/>
                <a:cs typeface="Vodafone ExB" charset="0"/>
              </a:rPr>
              <a:t>one</a:t>
            </a:r>
            <a:endParaRPr sz="1500" dirty="0">
              <a:latin typeface="Vodafone ExB" charset="0"/>
              <a:ea typeface="Vodafone ExB" charset="0"/>
              <a:cs typeface="Vodafone ExB" charset="0"/>
            </a:endParaRPr>
          </a:p>
          <a:p>
            <a:pPr marL="12700">
              <a:lnSpc>
                <a:spcPts val="1600"/>
              </a:lnSpc>
            </a:pPr>
            <a:r>
              <a:rPr sz="1500" spc="-35" dirty="0">
                <a:solidFill>
                  <a:srgbClr val="FFFFFF"/>
                </a:solidFill>
                <a:latin typeface="Vodafone Rg"/>
                <a:cs typeface="Vodafone Rg"/>
              </a:rPr>
              <a:t>P</a:t>
            </a:r>
            <a:r>
              <a:rPr sz="1500" spc="-5" dirty="0">
                <a:solidFill>
                  <a:srgbClr val="FFFFFF"/>
                </a:solidFill>
                <a:latin typeface="Vodafone Rg"/>
                <a:cs typeface="Vodafone Rg"/>
              </a:rPr>
              <a:t>ow</a:t>
            </a:r>
            <a:r>
              <a:rPr sz="1500" dirty="0">
                <a:solidFill>
                  <a:srgbClr val="FFFFFF"/>
                </a:solidFill>
                <a:latin typeface="Vodafone Rg"/>
                <a:cs typeface="Vodafone Rg"/>
              </a:rPr>
              <a:t>er to </a:t>
            </a:r>
            <a:r>
              <a:rPr sz="1500" spc="-15" dirty="0">
                <a:solidFill>
                  <a:srgbClr val="FFFFFF"/>
                </a:solidFill>
                <a:latin typeface="Vodafone Rg"/>
                <a:cs typeface="Vodafone Rg"/>
              </a:rPr>
              <a:t>y</a:t>
            </a:r>
            <a:r>
              <a:rPr sz="1500" dirty="0">
                <a:solidFill>
                  <a:srgbClr val="FFFFFF"/>
                </a:solidFill>
                <a:latin typeface="Vodafone Rg"/>
                <a:cs typeface="Vodafone Rg"/>
              </a:rPr>
              <a:t>ou</a:t>
            </a:r>
            <a:endParaRPr sz="1500" dirty="0">
              <a:latin typeface="Vodafone Rg"/>
              <a:cs typeface="Vodafone Rg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429350" y="893675"/>
            <a:ext cx="4522469" cy="263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Vodafone ExB" charset="0"/>
                <a:ea typeface="Vodafone ExB" charset="0"/>
                <a:cs typeface="Vodafone ExB" charset="0"/>
              </a:rPr>
              <a:t>XIV Jornada Sobre la Sociedad de la Información en la Administración Local Almeriense</a:t>
            </a:r>
          </a:p>
          <a:p>
            <a:r>
              <a:rPr lang="es-ES" sz="2500" dirty="0" smtClean="0">
                <a:solidFill>
                  <a:schemeClr val="bg1"/>
                </a:solidFill>
                <a:latin typeface="Vodafone ExB" charset="0"/>
                <a:ea typeface="Vodafone ExB" charset="0"/>
                <a:cs typeface="Vodafone ExB" charset="0"/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latin typeface="Vodafone ExB" charset="0"/>
                <a:ea typeface="Vodafone ExB" charset="0"/>
                <a:cs typeface="Vodafone ExB" charset="0"/>
              </a:rPr>
              <a:t>(Cuevas del Almanzora, Nov, 16)</a:t>
            </a:r>
          </a:p>
          <a:p>
            <a:endParaRPr lang="es-ES" sz="2000" dirty="0">
              <a:solidFill>
                <a:schemeClr val="bg1"/>
              </a:solidFill>
              <a:latin typeface="Vodafone ExB" charset="0"/>
              <a:ea typeface="Vodafone ExB" charset="0"/>
              <a:cs typeface="Vodafone ExB" charset="0"/>
            </a:endParaRPr>
          </a:p>
          <a:p>
            <a:r>
              <a:rPr lang="es-ES" sz="2000" dirty="0" smtClean="0">
                <a:solidFill>
                  <a:schemeClr val="bg1"/>
                </a:solidFill>
                <a:latin typeface="Vodafone ExB" charset="0"/>
                <a:ea typeface="Vodafone ExB" charset="0"/>
                <a:cs typeface="Vodafone ExB" charset="0"/>
              </a:rPr>
              <a:t>Francisco Bueno</a:t>
            </a:r>
            <a:endParaRPr lang="es-ES" sz="2000" dirty="0">
              <a:latin typeface="Vodafone ExB" charset="0"/>
              <a:ea typeface="Vodafone ExB" charset="0"/>
              <a:cs typeface="Vodafone ExB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913021" y="2286396"/>
            <a:ext cx="53179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5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El cliente digital.</a:t>
            </a:r>
            <a:endParaRPr lang="es-ES" sz="3150" b="1" dirty="0">
              <a:solidFill>
                <a:schemeClr val="bg1"/>
              </a:solidFill>
              <a:latin typeface="Vodafone Rg" panose="020B060608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0"/>
            <a:ext cx="9143999" cy="514985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5625249" y="3586992"/>
            <a:ext cx="3224496" cy="1358388"/>
            <a:chOff x="5625249" y="3586992"/>
            <a:chExt cx="3224496" cy="1358388"/>
          </a:xfrm>
        </p:grpSpPr>
        <p:sp>
          <p:nvSpPr>
            <p:cNvPr id="45" name="44 Recortar y redondear rectángulo de esquina sencilla"/>
            <p:cNvSpPr/>
            <p:nvPr/>
          </p:nvSpPr>
          <p:spPr>
            <a:xfrm flipV="1">
              <a:off x="5625249" y="3586992"/>
              <a:ext cx="3224496" cy="1358388"/>
            </a:xfrm>
            <a:prstGeom prst="snipRoundRect">
              <a:avLst>
                <a:gd name="adj1" fmla="val 0"/>
                <a:gd name="adj2" fmla="val 26614"/>
              </a:avLst>
            </a:prstGeom>
            <a:solidFill>
              <a:srgbClr val="FFFFFF">
                <a:alpha val="80000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5756153" y="3707444"/>
              <a:ext cx="3029654" cy="8309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/>
              <a:r>
                <a:rPr lang="es-ES_tradnl" dirty="0">
                  <a:latin typeface="Vodafone Rg"/>
                  <a:cs typeface="Vodafone Rg"/>
                </a:rPr>
                <a:t>El 70% de usuarios valora positivamente el envío de notificaciones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90733" y="3057097"/>
            <a:ext cx="4294974" cy="1059810"/>
            <a:chOff x="2944026" y="187661"/>
            <a:chExt cx="4294974" cy="1221079"/>
          </a:xfrm>
        </p:grpSpPr>
        <p:sp>
          <p:nvSpPr>
            <p:cNvPr id="2" name="1 Recortar y redondear rectángulo de esquina sencilla"/>
            <p:cNvSpPr/>
            <p:nvPr/>
          </p:nvSpPr>
          <p:spPr>
            <a:xfrm flipV="1">
              <a:off x="2944026" y="187661"/>
              <a:ext cx="4294974" cy="1221079"/>
            </a:xfrm>
            <a:prstGeom prst="snipRoundRect">
              <a:avLst>
                <a:gd name="adj1" fmla="val 0"/>
                <a:gd name="adj2" fmla="val 37833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object 16"/>
            <p:cNvSpPr txBox="1"/>
            <p:nvPr/>
          </p:nvSpPr>
          <p:spPr>
            <a:xfrm>
              <a:off x="3160654" y="336535"/>
              <a:ext cx="3915055" cy="2482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/>
              <a:r>
                <a:rPr lang="es-ES_tradnl" sz="1400" b="1" dirty="0">
                  <a:solidFill>
                    <a:schemeClr val="bg1"/>
                  </a:solidFill>
                  <a:latin typeface="Vodafone Rg" charset="0"/>
                  <a:ea typeface="Vodafone Rg" charset="0"/>
                  <a:cs typeface="Vodafone Rg" charset="0"/>
                </a:rPr>
                <a:t>57% tienen Apps de sus marcas favoritas</a:t>
              </a:r>
              <a:endParaRPr lang="es-ES_tradnl" sz="1400" b="1" dirty="0">
                <a:solidFill>
                  <a:schemeClr val="bg1"/>
                </a:solidFill>
                <a:latin typeface="Vodafone Rg"/>
                <a:ea typeface="Vodafone Rg" charset="0"/>
                <a:cs typeface="Vodafone Rg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290755" y="1633310"/>
            <a:ext cx="3821455" cy="1423776"/>
          </a:xfrm>
          <a:custGeom>
            <a:avLst/>
            <a:gdLst/>
            <a:ahLst/>
            <a:cxnLst/>
            <a:rect l="l" t="t" r="r" b="b"/>
            <a:pathLst>
              <a:path w="472439" h="1289685">
                <a:moveTo>
                  <a:pt x="471970" y="0"/>
                </a:moveTo>
                <a:lnTo>
                  <a:pt x="0" y="1289685"/>
                </a:lnTo>
              </a:path>
            </a:pathLst>
          </a:custGeom>
          <a:ln w="12700">
            <a:solidFill>
              <a:srgbClr val="FFFFFF">
                <a:alpha val="50196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Agrupar 58"/>
          <p:cNvGrpSpPr/>
          <p:nvPr/>
        </p:nvGrpSpPr>
        <p:grpSpPr>
          <a:xfrm>
            <a:off x="199854" y="2969184"/>
            <a:ext cx="181787" cy="175803"/>
            <a:chOff x="2387862" y="2236499"/>
            <a:chExt cx="144000" cy="144000"/>
          </a:xfrm>
        </p:grpSpPr>
        <p:sp>
          <p:nvSpPr>
            <p:cNvPr id="58" name="Elipse 57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7" name="Elipse 56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0" name="object 17"/>
          <p:cNvSpPr/>
          <p:nvPr/>
        </p:nvSpPr>
        <p:spPr>
          <a:xfrm rot="5175179">
            <a:off x="3844530" y="1919076"/>
            <a:ext cx="2048387" cy="1382150"/>
          </a:xfrm>
          <a:custGeom>
            <a:avLst/>
            <a:gdLst/>
            <a:ahLst/>
            <a:cxnLst/>
            <a:rect l="l" t="t" r="r" b="b"/>
            <a:pathLst>
              <a:path w="472439" h="1289685">
                <a:moveTo>
                  <a:pt x="471970" y="0"/>
                </a:moveTo>
                <a:lnTo>
                  <a:pt x="0" y="1289685"/>
                </a:lnTo>
              </a:path>
            </a:pathLst>
          </a:custGeom>
          <a:ln w="12700">
            <a:solidFill>
              <a:srgbClr val="FFFFFF">
                <a:alpha val="50196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Agrupar 65"/>
          <p:cNvGrpSpPr/>
          <p:nvPr/>
        </p:nvGrpSpPr>
        <p:grpSpPr>
          <a:xfrm>
            <a:off x="3996256" y="1517363"/>
            <a:ext cx="231913" cy="231913"/>
            <a:chOff x="3356238" y="2007899"/>
            <a:chExt cx="144000" cy="144000"/>
          </a:xfrm>
        </p:grpSpPr>
        <p:sp>
          <p:nvSpPr>
            <p:cNvPr id="47" name="Elipse 63"/>
            <p:cNvSpPr>
              <a:spLocks noChangeAspect="1"/>
            </p:cNvSpPr>
            <p:nvPr/>
          </p:nvSpPr>
          <p:spPr>
            <a:xfrm>
              <a:off x="3356238" y="2007899"/>
              <a:ext cx="144000" cy="144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1" name="Elipse 64"/>
            <p:cNvSpPr>
              <a:spLocks/>
            </p:cNvSpPr>
            <p:nvPr/>
          </p:nvSpPr>
          <p:spPr>
            <a:xfrm>
              <a:off x="3386838" y="2038499"/>
              <a:ext cx="82800" cy="828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56" name="Agrupar 58"/>
          <p:cNvGrpSpPr/>
          <p:nvPr/>
        </p:nvGrpSpPr>
        <p:grpSpPr>
          <a:xfrm>
            <a:off x="5534357" y="3499090"/>
            <a:ext cx="181787" cy="175803"/>
            <a:chOff x="2387862" y="2236499"/>
            <a:chExt cx="144000" cy="144000"/>
          </a:xfrm>
        </p:grpSpPr>
        <p:sp>
          <p:nvSpPr>
            <p:cNvPr id="63" name="Elipse 57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7" name="Elipse 56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0" name="Rectángulo 5"/>
          <p:cNvSpPr/>
          <p:nvPr/>
        </p:nvSpPr>
        <p:spPr>
          <a:xfrm>
            <a:off x="114026" y="280863"/>
            <a:ext cx="2082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75000"/>
                  </a:schemeClr>
                </a:solidFill>
                <a:latin typeface="Vodafone Rg" charset="0"/>
                <a:ea typeface="Vodafone Rg" charset="0"/>
                <a:cs typeface="Vodafone Rg" charset="0"/>
              </a:rPr>
              <a:t>Consumo de Apps</a:t>
            </a:r>
            <a:r>
              <a:rPr lang="es-ES" sz="2000" dirty="0" smtClean="0">
                <a:solidFill>
                  <a:srgbClr val="FF0000"/>
                </a:solidFill>
                <a:latin typeface="Vodafone Rg" charset="0"/>
                <a:ea typeface="Vodafone Rg" charset="0"/>
                <a:cs typeface="Vodafone Rg" charset="0"/>
              </a:rPr>
              <a:t>. </a:t>
            </a:r>
            <a:endParaRPr lang="es-ES_tradnl" sz="2000" dirty="0">
              <a:solidFill>
                <a:srgbClr val="FF0000"/>
              </a:solidFill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5417098" y="1982042"/>
            <a:ext cx="3524596" cy="659822"/>
            <a:chOff x="3264763" y="674812"/>
            <a:chExt cx="4294974" cy="1221079"/>
          </a:xfrm>
        </p:grpSpPr>
        <p:sp>
          <p:nvSpPr>
            <p:cNvPr id="25" name="24 Recortar y redondear rectángulo de esquina sencilla"/>
            <p:cNvSpPr/>
            <p:nvPr/>
          </p:nvSpPr>
          <p:spPr>
            <a:xfrm flipV="1">
              <a:off x="3264763" y="674812"/>
              <a:ext cx="4294974" cy="1221079"/>
            </a:xfrm>
            <a:prstGeom prst="snipRoundRect">
              <a:avLst>
                <a:gd name="adj1" fmla="val 0"/>
                <a:gd name="adj2" fmla="val 37833"/>
              </a:avLst>
            </a:prstGeom>
            <a:solidFill>
              <a:srgbClr val="FFFFFF">
                <a:alpha val="40000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object 16"/>
            <p:cNvSpPr txBox="1"/>
            <p:nvPr/>
          </p:nvSpPr>
          <p:spPr>
            <a:xfrm>
              <a:off x="3454723" y="1097142"/>
              <a:ext cx="3915055" cy="3417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/>
              <a:r>
                <a:rPr lang="es-ES_tradnl" sz="1200" b="1" dirty="0" smtClean="0">
                  <a:solidFill>
                    <a:schemeClr val="bg1"/>
                  </a:solidFill>
                  <a:latin typeface="Vodafone Rg" charset="0"/>
                  <a:ea typeface="Vodafone Rg" charset="0"/>
                  <a:cs typeface="Vodafone Rg" charset="0"/>
                </a:rPr>
                <a:t>71% en el caso de los más jóvenes</a:t>
              </a:r>
              <a:r>
                <a:rPr lang="es-ES_tradnl" sz="1200" b="1" dirty="0" smtClean="0">
                  <a:solidFill>
                    <a:schemeClr val="bg1"/>
                  </a:solidFill>
                  <a:latin typeface="Vodafone Rg" charset="0"/>
                  <a:ea typeface="Vodafone Rg" charset="0"/>
                  <a:cs typeface="Vodafone Rg" charset="0"/>
                </a:rPr>
                <a:t>.</a:t>
              </a:r>
              <a:endParaRPr sz="1200" b="1" dirty="0">
                <a:solidFill>
                  <a:schemeClr val="bg1"/>
                </a:solidFill>
                <a:latin typeface="Vodafone Rg" charset="0"/>
                <a:ea typeface="Vodafone Rg" charset="0"/>
                <a:cs typeface="Vodafone Rg" charset="0"/>
              </a:endParaRPr>
            </a:p>
          </p:txBody>
        </p:sp>
      </p:grpSp>
      <p:sp>
        <p:nvSpPr>
          <p:cNvPr id="27" name="object 17"/>
          <p:cNvSpPr/>
          <p:nvPr/>
        </p:nvSpPr>
        <p:spPr>
          <a:xfrm rot="5175179">
            <a:off x="4597868" y="1238591"/>
            <a:ext cx="397242" cy="1113107"/>
          </a:xfrm>
          <a:custGeom>
            <a:avLst/>
            <a:gdLst/>
            <a:ahLst/>
            <a:cxnLst/>
            <a:rect l="l" t="t" r="r" b="b"/>
            <a:pathLst>
              <a:path w="472439" h="1289685">
                <a:moveTo>
                  <a:pt x="471970" y="0"/>
                </a:moveTo>
                <a:lnTo>
                  <a:pt x="0" y="1289685"/>
                </a:lnTo>
              </a:path>
            </a:pathLst>
          </a:custGeom>
          <a:ln w="12700">
            <a:solidFill>
              <a:srgbClr val="FFFFFF">
                <a:alpha val="50196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Agrupar 58"/>
          <p:cNvGrpSpPr/>
          <p:nvPr/>
        </p:nvGrpSpPr>
        <p:grpSpPr>
          <a:xfrm>
            <a:off x="5326214" y="1881336"/>
            <a:ext cx="181787" cy="175803"/>
            <a:chOff x="2387862" y="2236499"/>
            <a:chExt cx="144000" cy="144000"/>
          </a:xfrm>
        </p:grpSpPr>
        <p:sp>
          <p:nvSpPr>
            <p:cNvPr id="29" name="Elipse 57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56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9387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30902" y="2286396"/>
            <a:ext cx="6607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5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App Municipal</a:t>
            </a:r>
            <a:endParaRPr lang="es-ES" sz="3150" b="1" dirty="0">
              <a:solidFill>
                <a:schemeClr val="bg1"/>
              </a:solidFill>
              <a:latin typeface="Vodafone Rg" panose="020B060608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73" y="2707510"/>
            <a:ext cx="2551172" cy="2442340"/>
          </a:xfrm>
          <a:prstGeom prst="rect">
            <a:avLst/>
          </a:prstGeom>
        </p:spPr>
      </p:pic>
      <p:grpSp>
        <p:nvGrpSpPr>
          <p:cNvPr id="49" name="Agrupar 58"/>
          <p:cNvGrpSpPr/>
          <p:nvPr/>
        </p:nvGrpSpPr>
        <p:grpSpPr>
          <a:xfrm>
            <a:off x="301847" y="1666447"/>
            <a:ext cx="181787" cy="175803"/>
            <a:chOff x="2387862" y="2236499"/>
            <a:chExt cx="144000" cy="144000"/>
          </a:xfrm>
        </p:grpSpPr>
        <p:sp>
          <p:nvSpPr>
            <p:cNvPr id="50" name="Elipse 57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1" name="Elipse 56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97" name="Conector recto 96"/>
          <p:cNvCxnSpPr/>
          <p:nvPr/>
        </p:nvCxnSpPr>
        <p:spPr>
          <a:xfrm flipV="1">
            <a:off x="397001" y="1804893"/>
            <a:ext cx="0" cy="1003855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96"/>
          <p:cNvCxnSpPr/>
          <p:nvPr/>
        </p:nvCxnSpPr>
        <p:spPr>
          <a:xfrm flipV="1">
            <a:off x="397002" y="2808748"/>
            <a:ext cx="1966383" cy="1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96"/>
          <p:cNvCxnSpPr/>
          <p:nvPr/>
        </p:nvCxnSpPr>
        <p:spPr>
          <a:xfrm flipV="1">
            <a:off x="4781006" y="1384659"/>
            <a:ext cx="0" cy="627021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96"/>
          <p:cNvCxnSpPr/>
          <p:nvPr/>
        </p:nvCxnSpPr>
        <p:spPr>
          <a:xfrm>
            <a:off x="4781006" y="1384660"/>
            <a:ext cx="1190358" cy="0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Agrupar 58"/>
          <p:cNvGrpSpPr/>
          <p:nvPr/>
        </p:nvGrpSpPr>
        <p:grpSpPr>
          <a:xfrm>
            <a:off x="5892709" y="1296768"/>
            <a:ext cx="181787" cy="175803"/>
            <a:chOff x="2387862" y="2236499"/>
            <a:chExt cx="144000" cy="144000"/>
          </a:xfrm>
        </p:grpSpPr>
        <p:sp>
          <p:nvSpPr>
            <p:cNvPr id="86" name="Elipse 57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7" name="Elipse 56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91" name="Conector recto 96"/>
          <p:cNvCxnSpPr/>
          <p:nvPr/>
        </p:nvCxnSpPr>
        <p:spPr>
          <a:xfrm>
            <a:off x="5732866" y="3032125"/>
            <a:ext cx="250736" cy="0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Agrupar 58"/>
          <p:cNvGrpSpPr/>
          <p:nvPr/>
        </p:nvGrpSpPr>
        <p:grpSpPr>
          <a:xfrm>
            <a:off x="5892709" y="2944223"/>
            <a:ext cx="181787" cy="175803"/>
            <a:chOff x="2387862" y="2236499"/>
            <a:chExt cx="144000" cy="144000"/>
          </a:xfrm>
        </p:grpSpPr>
        <p:sp>
          <p:nvSpPr>
            <p:cNvPr id="95" name="Elipse 57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6" name="Elipse 56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24" name="2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91" y="1558426"/>
            <a:ext cx="949169" cy="1016509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06" y="2369674"/>
            <a:ext cx="1635991" cy="1211726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67" y="2981592"/>
            <a:ext cx="3228973" cy="13237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7" y="271575"/>
            <a:ext cx="1050893" cy="209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64" y="822279"/>
            <a:ext cx="2619535" cy="147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96" y="3177525"/>
            <a:ext cx="2619535" cy="150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85464" y="2036327"/>
            <a:ext cx="737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FF"/>
                </a:solidFill>
                <a:latin typeface="Vodafone Rg" charset="0"/>
                <a:ea typeface="Vodafone Rg" charset="0"/>
                <a:cs typeface="Vodafone Rg" charset="0"/>
              </a:rPr>
              <a:t>Ventajas de la </a:t>
            </a:r>
            <a:r>
              <a:rPr lang="es-ES" sz="3200" b="1" dirty="0" smtClean="0">
                <a:solidFill>
                  <a:srgbClr val="FFFFFF"/>
                </a:solidFill>
                <a:latin typeface="Vodafone Rg" charset="0"/>
                <a:ea typeface="Vodafone Rg" charset="0"/>
                <a:cs typeface="Vodafone Rg" charset="0"/>
              </a:rPr>
              <a:t>App.</a:t>
            </a:r>
            <a:endParaRPr lang="es-ES_tradnl" sz="3200" dirty="0">
              <a:solidFill>
                <a:srgbClr val="FFFFFF"/>
              </a:solidFill>
              <a:latin typeface="Vodafone Rg" charset="0"/>
              <a:ea typeface="Vodafone Rg" charset="0"/>
              <a:cs typeface="Vodafone R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n 2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5149850"/>
          </a:xfrm>
          <a:prstGeom prst="rect">
            <a:avLst/>
          </a:prstGeom>
        </p:spPr>
      </p:pic>
      <p:cxnSp>
        <p:nvCxnSpPr>
          <p:cNvPr id="43" name="Conector recto 42"/>
          <p:cNvCxnSpPr/>
          <p:nvPr/>
        </p:nvCxnSpPr>
        <p:spPr>
          <a:xfrm flipH="1" flipV="1">
            <a:off x="3543650" y="3558618"/>
            <a:ext cx="7455" cy="1591232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H="1" flipV="1">
            <a:off x="7662170" y="3510430"/>
            <a:ext cx="1139" cy="1639420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 flipV="1">
            <a:off x="1487377" y="-23606"/>
            <a:ext cx="4639" cy="1865376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grupar 2"/>
          <p:cNvGrpSpPr/>
          <p:nvPr/>
        </p:nvGrpSpPr>
        <p:grpSpPr>
          <a:xfrm>
            <a:off x="2862350" y="1695200"/>
            <a:ext cx="1370055" cy="1805146"/>
            <a:chOff x="2862336" y="1695200"/>
            <a:chExt cx="1370055" cy="1805146"/>
          </a:xfrm>
        </p:grpSpPr>
        <p:sp>
          <p:nvSpPr>
            <p:cNvPr id="17" name="25 Recortar y redondear rectángulo de esquina sencilla"/>
            <p:cNvSpPr/>
            <p:nvPr/>
          </p:nvSpPr>
          <p:spPr>
            <a:xfrm rot="10800000" flipV="1">
              <a:off x="2862336" y="1791227"/>
              <a:ext cx="1370055" cy="1709119"/>
            </a:xfrm>
            <a:prstGeom prst="snipRoundRect">
              <a:avLst>
                <a:gd name="adj1" fmla="val 0"/>
                <a:gd name="adj2" fmla="val 37833"/>
              </a:avLst>
            </a:prstGeom>
            <a:solidFill>
              <a:srgbClr val="FFFFFF">
                <a:alpha val="40000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bject 208"/>
            <p:cNvSpPr txBox="1"/>
            <p:nvPr/>
          </p:nvSpPr>
          <p:spPr>
            <a:xfrm>
              <a:off x="2883582" y="2823384"/>
              <a:ext cx="1331338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Vodafone Rg" panose="020B0606080202020204" pitchFamily="34" charset="0"/>
                </a:rPr>
                <a:t>Chat con el ciudadano.</a:t>
              </a:r>
              <a:endParaRPr lang="en-GB" sz="1200" dirty="0">
                <a:solidFill>
                  <a:schemeClr val="bg1"/>
                </a:solidFill>
                <a:latin typeface="Vodafone Rg" panose="020B060608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280310" y="1695200"/>
              <a:ext cx="6115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8000" dirty="0" smtClean="0">
                  <a:solidFill>
                    <a:srgbClr val="FF0000"/>
                  </a:solidFill>
                  <a:latin typeface="Vodafone ExB" charset="0"/>
                  <a:ea typeface="Vodafone ExB" charset="0"/>
                  <a:cs typeface="Vodafone ExB" charset="0"/>
                </a:rPr>
                <a:t>2</a:t>
              </a:r>
              <a:endParaRPr lang="es-ES_tradnl" sz="8000" dirty="0">
                <a:solidFill>
                  <a:srgbClr val="FF0000"/>
                </a:solidFill>
                <a:latin typeface="Vodafone ExB" charset="0"/>
                <a:ea typeface="Vodafone ExB" charset="0"/>
                <a:cs typeface="Vodafone ExB" charset="0"/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4920026" y="1686399"/>
            <a:ext cx="1370055" cy="1813958"/>
            <a:chOff x="4920024" y="1686388"/>
            <a:chExt cx="1370055" cy="1813958"/>
          </a:xfrm>
        </p:grpSpPr>
        <p:sp>
          <p:nvSpPr>
            <p:cNvPr id="20" name="25 Recortar y redondear rectángulo de esquina sencilla"/>
            <p:cNvSpPr/>
            <p:nvPr/>
          </p:nvSpPr>
          <p:spPr>
            <a:xfrm rot="10800000" flipV="1">
              <a:off x="4920024" y="1791227"/>
              <a:ext cx="1370055" cy="1709119"/>
            </a:xfrm>
            <a:prstGeom prst="snipRoundRect">
              <a:avLst>
                <a:gd name="adj1" fmla="val 0"/>
                <a:gd name="adj2" fmla="val 37833"/>
              </a:avLst>
            </a:prstGeom>
            <a:solidFill>
              <a:srgbClr val="FFFFFF">
                <a:alpha val="40000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bject 208"/>
            <p:cNvSpPr txBox="1"/>
            <p:nvPr/>
          </p:nvSpPr>
          <p:spPr>
            <a:xfrm>
              <a:off x="4941269" y="2915717"/>
              <a:ext cx="1331338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Vodafone Rg" panose="020B0606080202020204" pitchFamily="34" charset="0"/>
                </a:rPr>
                <a:t>Participación ciudadana activa.</a:t>
              </a:r>
              <a:endParaRPr lang="en-GB" sz="1200" dirty="0">
                <a:solidFill>
                  <a:schemeClr val="bg1"/>
                </a:solidFill>
                <a:latin typeface="Vodafone Rg" panose="020B060608020202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299280" y="1686388"/>
              <a:ext cx="6115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8000" dirty="0" smtClean="0">
                  <a:solidFill>
                    <a:srgbClr val="FF0000"/>
                  </a:solidFill>
                  <a:latin typeface="Vodafone ExB" charset="0"/>
                  <a:ea typeface="Vodafone ExB" charset="0"/>
                  <a:cs typeface="Vodafone ExB" charset="0"/>
                </a:rPr>
                <a:t>3</a:t>
              </a:r>
              <a:endParaRPr lang="es-ES_tradnl" sz="8000" dirty="0">
                <a:solidFill>
                  <a:srgbClr val="FF0000"/>
                </a:solidFill>
                <a:latin typeface="Vodafone ExB" charset="0"/>
                <a:ea typeface="Vodafone ExB" charset="0"/>
                <a:cs typeface="Vodafone ExB" charset="0"/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6977712" y="1698036"/>
            <a:ext cx="1370055" cy="1802310"/>
            <a:chOff x="6977711" y="1698036"/>
            <a:chExt cx="1370055" cy="1802310"/>
          </a:xfrm>
        </p:grpSpPr>
        <p:sp>
          <p:nvSpPr>
            <p:cNvPr id="25" name="25 Recortar y redondear rectángulo de esquina sencilla"/>
            <p:cNvSpPr/>
            <p:nvPr/>
          </p:nvSpPr>
          <p:spPr>
            <a:xfrm rot="10800000" flipV="1">
              <a:off x="6977711" y="1791227"/>
              <a:ext cx="1370055" cy="1709119"/>
            </a:xfrm>
            <a:prstGeom prst="snipRoundRect">
              <a:avLst>
                <a:gd name="adj1" fmla="val 0"/>
                <a:gd name="adj2" fmla="val 37833"/>
              </a:avLst>
            </a:prstGeom>
            <a:solidFill>
              <a:srgbClr val="FFFFFF">
                <a:alpha val="40000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object 208"/>
            <p:cNvSpPr txBox="1"/>
            <p:nvPr/>
          </p:nvSpPr>
          <p:spPr>
            <a:xfrm>
              <a:off x="7004780" y="2915717"/>
              <a:ext cx="1331338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Vodafone Rg" panose="020B0606080202020204" pitchFamily="34" charset="0"/>
                </a:rPr>
                <a:t>Estadísticas uso.</a:t>
              </a:r>
              <a:endParaRPr lang="en-GB" sz="1200" dirty="0">
                <a:solidFill>
                  <a:schemeClr val="bg1"/>
                </a:solidFill>
                <a:latin typeface="Vodafone Rg" panose="020B060608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7356967" y="1698036"/>
              <a:ext cx="6115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8000" dirty="0" smtClean="0">
                  <a:solidFill>
                    <a:srgbClr val="FF0000"/>
                  </a:solidFill>
                  <a:latin typeface="Vodafone ExB" charset="0"/>
                  <a:ea typeface="Vodafone ExB" charset="0"/>
                  <a:cs typeface="Vodafone ExB" charset="0"/>
                </a:rPr>
                <a:t>4</a:t>
              </a:r>
              <a:endParaRPr lang="es-ES_tradnl" sz="8000" dirty="0">
                <a:solidFill>
                  <a:srgbClr val="FF0000"/>
                </a:solidFill>
                <a:latin typeface="Vodafone ExB" charset="0"/>
                <a:ea typeface="Vodafone ExB" charset="0"/>
                <a:cs typeface="Vodafone ExB" charset="0"/>
              </a:endParaRP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796254" y="1692212"/>
            <a:ext cx="1378469" cy="1808136"/>
            <a:chOff x="796234" y="1692212"/>
            <a:chExt cx="1378469" cy="1808136"/>
          </a:xfrm>
        </p:grpSpPr>
        <p:sp>
          <p:nvSpPr>
            <p:cNvPr id="26" name="25 Recortar y redondear rectángulo de esquina sencilla"/>
            <p:cNvSpPr/>
            <p:nvPr/>
          </p:nvSpPr>
          <p:spPr>
            <a:xfrm rot="10800000" flipV="1">
              <a:off x="804648" y="1791227"/>
              <a:ext cx="1370055" cy="1709121"/>
            </a:xfrm>
            <a:prstGeom prst="snipRoundRect">
              <a:avLst>
                <a:gd name="adj1" fmla="val 0"/>
                <a:gd name="adj2" fmla="val 37833"/>
              </a:avLst>
            </a:prstGeom>
            <a:solidFill>
              <a:srgbClr val="FFFFFF">
                <a:alpha val="40000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bject 208"/>
            <p:cNvSpPr txBox="1"/>
            <p:nvPr/>
          </p:nvSpPr>
          <p:spPr>
            <a:xfrm>
              <a:off x="796234" y="2915717"/>
              <a:ext cx="1377606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Vodafone Rg" panose="020B0606080202020204" pitchFamily="34" charset="0"/>
                </a:rPr>
                <a:t>Notificaciones </a:t>
              </a:r>
              <a:r>
                <a:rPr lang="es-ES" sz="1200" dirty="0" err="1" smtClean="0">
                  <a:solidFill>
                    <a:schemeClr val="bg1"/>
                  </a:solidFill>
                  <a:latin typeface="Vodafone Rg" panose="020B0606080202020204" pitchFamily="34" charset="0"/>
                </a:rPr>
                <a:t>Push</a:t>
              </a:r>
              <a:r>
                <a:rPr lang="es-ES" sz="1200" dirty="0" smtClean="0">
                  <a:solidFill>
                    <a:schemeClr val="bg1"/>
                  </a:solidFill>
                  <a:latin typeface="Vodafone Rg" panose="020B0606080202020204" pitchFamily="34" charset="0"/>
                </a:rPr>
                <a:t> personalizadas</a:t>
              </a:r>
              <a:endParaRPr lang="en-GB" sz="1200" dirty="0">
                <a:solidFill>
                  <a:schemeClr val="bg1"/>
                </a:solidFill>
                <a:latin typeface="Vodafone Rg" panose="020B060608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1183906" y="1692212"/>
              <a:ext cx="611541" cy="1325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8000" dirty="0" smtClean="0">
                  <a:solidFill>
                    <a:srgbClr val="FF0000"/>
                  </a:solidFill>
                  <a:latin typeface="Vodafone ExB" charset="0"/>
                  <a:ea typeface="Vodafone ExB" charset="0"/>
                  <a:cs typeface="Vodafone ExB" charset="0"/>
                </a:rPr>
                <a:t>1</a:t>
              </a:r>
              <a:endParaRPr lang="es-ES_tradnl" sz="8000" dirty="0">
                <a:solidFill>
                  <a:srgbClr val="FF0000"/>
                </a:solidFill>
                <a:latin typeface="Vodafone ExB" charset="0"/>
                <a:ea typeface="Vodafone ExB" charset="0"/>
                <a:cs typeface="Vodafone ExB" charset="0"/>
              </a:endParaRPr>
            </a:p>
          </p:txBody>
        </p:sp>
      </p:grpSp>
      <p:grpSp>
        <p:nvGrpSpPr>
          <p:cNvPr id="36" name="Agrupar 58"/>
          <p:cNvGrpSpPr/>
          <p:nvPr/>
        </p:nvGrpSpPr>
        <p:grpSpPr>
          <a:xfrm>
            <a:off x="1398803" y="1703325"/>
            <a:ext cx="181787" cy="175803"/>
            <a:chOff x="2387862" y="2236499"/>
            <a:chExt cx="144000" cy="144000"/>
          </a:xfrm>
        </p:grpSpPr>
        <p:sp>
          <p:nvSpPr>
            <p:cNvPr id="37" name="Elipse 57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8" name="Elipse 56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4" name="Agrupar 58"/>
          <p:cNvGrpSpPr/>
          <p:nvPr/>
        </p:nvGrpSpPr>
        <p:grpSpPr>
          <a:xfrm>
            <a:off x="3456484" y="3470717"/>
            <a:ext cx="181787" cy="175803"/>
            <a:chOff x="2387862" y="2236499"/>
            <a:chExt cx="144000" cy="144000"/>
          </a:xfrm>
        </p:grpSpPr>
        <p:sp>
          <p:nvSpPr>
            <p:cNvPr id="45" name="Elipse 57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6" name="Elipse 56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8" name="Agrupar 58"/>
          <p:cNvGrpSpPr/>
          <p:nvPr/>
        </p:nvGrpSpPr>
        <p:grpSpPr>
          <a:xfrm>
            <a:off x="7571846" y="3422529"/>
            <a:ext cx="181787" cy="175803"/>
            <a:chOff x="2387862" y="2236499"/>
            <a:chExt cx="144000" cy="144000"/>
          </a:xfrm>
        </p:grpSpPr>
        <p:sp>
          <p:nvSpPr>
            <p:cNvPr id="49" name="Elipse 57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0" name="Elipse 56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51" name="Conector recto 50"/>
          <p:cNvCxnSpPr/>
          <p:nvPr/>
        </p:nvCxnSpPr>
        <p:spPr>
          <a:xfrm flipH="1" flipV="1">
            <a:off x="5605053" y="-23606"/>
            <a:ext cx="1" cy="1865376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Agrupar 58"/>
          <p:cNvGrpSpPr/>
          <p:nvPr/>
        </p:nvGrpSpPr>
        <p:grpSpPr>
          <a:xfrm>
            <a:off x="5514160" y="1703325"/>
            <a:ext cx="181787" cy="175803"/>
            <a:chOff x="2387862" y="2236499"/>
            <a:chExt cx="144000" cy="144000"/>
          </a:xfrm>
        </p:grpSpPr>
        <p:sp>
          <p:nvSpPr>
            <p:cNvPr id="53" name="Elipse 57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4" name="Elipse 56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601845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1310458" y="2094024"/>
            <a:ext cx="6523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5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La Diputación de Almería está trabajando en estas herramientas…</a:t>
            </a:r>
            <a:endParaRPr lang="es-ES" sz="3150" b="1" dirty="0" smtClean="0">
              <a:solidFill>
                <a:schemeClr val="bg1"/>
              </a:solidFill>
              <a:latin typeface="Vodafone Rg" panose="020B0606080202020204" pitchFamily="34" charset="0"/>
            </a:endParaRPr>
          </a:p>
          <a:p>
            <a:pPr algn="ctr"/>
            <a:r>
              <a:rPr lang="es-ES" sz="2500" dirty="0" smtClean="0">
                <a:solidFill>
                  <a:schemeClr val="bg1"/>
                </a:solidFill>
                <a:latin typeface="Vodafone Rg" charset="0"/>
                <a:ea typeface="Vodafone Rg" charset="0"/>
                <a:cs typeface="Vodafone Rg" charset="0"/>
              </a:rPr>
              <a:t>Ahora</a:t>
            </a:r>
            <a:r>
              <a:rPr lang="es-ES" sz="2500" dirty="0">
                <a:solidFill>
                  <a:schemeClr val="bg1"/>
                </a:solidFill>
                <a:latin typeface="Vodafone Rg" charset="0"/>
                <a:ea typeface="Vodafone Rg" charset="0"/>
                <a:cs typeface="Vodafone Rg" charset="0"/>
              </a:rPr>
              <a:t>, ¿quieres </a:t>
            </a:r>
            <a:r>
              <a:rPr lang="es-ES" sz="2500" dirty="0" smtClean="0">
                <a:solidFill>
                  <a:schemeClr val="bg1"/>
                </a:solidFill>
                <a:latin typeface="Vodafone Rg" charset="0"/>
                <a:ea typeface="Vodafone Rg" charset="0"/>
                <a:cs typeface="Vodafone Rg" charset="0"/>
              </a:rPr>
              <a:t>participar</a:t>
            </a:r>
            <a:r>
              <a:rPr lang="es-ES" sz="2500" dirty="0" smtClean="0">
                <a:solidFill>
                  <a:schemeClr val="bg1"/>
                </a:solidFill>
                <a:latin typeface="Vodafone Rg" charset="0"/>
                <a:ea typeface="Vodafone Rg" charset="0"/>
                <a:cs typeface="Vodafone Rg" charset="0"/>
              </a:rPr>
              <a:t>?</a:t>
            </a:r>
            <a:endParaRPr lang="es-ES" sz="2500" dirty="0">
              <a:solidFill>
                <a:schemeClr val="bg1"/>
              </a:solidFill>
              <a:latin typeface="Vodafone Rg" panose="020B060608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"/>
            <a:ext cx="9144000" cy="51450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653530" y="1025594"/>
            <a:ext cx="15716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150" b="1" dirty="0">
                <a:solidFill>
                  <a:schemeClr val="bg1"/>
                </a:solidFill>
                <a:latin typeface="Vodafone Rg" panose="020B0606080202020204" pitchFamily="34" charset="0"/>
              </a:rPr>
              <a:t>Gracias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6735069" y="3017945"/>
            <a:ext cx="1750796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0" dirty="0">
                <a:solidFill>
                  <a:srgbClr val="FFFFFF"/>
                </a:solidFill>
                <a:latin typeface="Vodafone ExB" charset="0"/>
                <a:ea typeface="Vodafone ExB" charset="0"/>
                <a:cs typeface="Vodafone ExB" charset="0"/>
              </a:rPr>
              <a:t>V</a:t>
            </a:r>
            <a:r>
              <a:rPr sz="1400" dirty="0">
                <a:solidFill>
                  <a:srgbClr val="FFFFFF"/>
                </a:solidFill>
                <a:latin typeface="Vodafone ExB" charset="0"/>
                <a:ea typeface="Vodafone ExB" charset="0"/>
                <a:cs typeface="Vodafone ExB" charset="0"/>
              </a:rPr>
              <a:t>oda</a:t>
            </a:r>
            <a:r>
              <a:rPr sz="1400" spc="-35" dirty="0">
                <a:solidFill>
                  <a:srgbClr val="FFFFFF"/>
                </a:solidFill>
                <a:latin typeface="Vodafone ExB" charset="0"/>
                <a:ea typeface="Vodafone ExB" charset="0"/>
                <a:cs typeface="Vodafone ExB" charset="0"/>
              </a:rPr>
              <a:t>f</a:t>
            </a:r>
            <a:r>
              <a:rPr sz="1400" dirty="0">
                <a:solidFill>
                  <a:srgbClr val="FFFFFF"/>
                </a:solidFill>
                <a:latin typeface="Vodafone ExB" charset="0"/>
                <a:ea typeface="Vodafone ExB" charset="0"/>
                <a:cs typeface="Vodafone ExB" charset="0"/>
              </a:rPr>
              <a:t>one</a:t>
            </a:r>
            <a:endParaRPr sz="1400" dirty="0">
              <a:latin typeface="Vodafone ExB" charset="0"/>
              <a:ea typeface="Vodafone ExB" charset="0"/>
              <a:cs typeface="Vodafone ExB" charset="0"/>
            </a:endParaRPr>
          </a:p>
          <a:p>
            <a:pPr marL="12700">
              <a:lnSpc>
                <a:spcPts val="1600"/>
              </a:lnSpc>
            </a:pPr>
            <a:r>
              <a:rPr sz="1400" spc="-35" dirty="0" smtClean="0">
                <a:solidFill>
                  <a:schemeClr val="bg1"/>
                </a:solidFill>
                <a:latin typeface="Vodafone Rg"/>
                <a:cs typeface="Vodafone Rg"/>
              </a:rPr>
              <a:t>P</a:t>
            </a:r>
            <a:r>
              <a:rPr sz="1400" spc="-5" dirty="0" smtClean="0">
                <a:solidFill>
                  <a:schemeClr val="bg1"/>
                </a:solidFill>
                <a:latin typeface="Vodafone Rg"/>
                <a:cs typeface="Vodafone Rg"/>
              </a:rPr>
              <a:t>ow</a:t>
            </a:r>
            <a:r>
              <a:rPr sz="1400" dirty="0" smtClean="0">
                <a:solidFill>
                  <a:schemeClr val="bg1"/>
                </a:solidFill>
                <a:latin typeface="Vodafone Rg"/>
                <a:cs typeface="Vodafone Rg"/>
              </a:rPr>
              <a:t>er</a:t>
            </a:r>
            <a:r>
              <a:rPr lang="es-ES" sz="1400" dirty="0" smtClean="0">
                <a:solidFill>
                  <a:schemeClr val="bg1"/>
                </a:solidFill>
                <a:latin typeface="Vodafone Rg"/>
                <a:cs typeface="Vodafone Rg"/>
              </a:rPr>
              <a:t> </a:t>
            </a:r>
            <a:r>
              <a:rPr sz="1400" dirty="0" smtClean="0">
                <a:solidFill>
                  <a:schemeClr val="bg1"/>
                </a:solidFill>
                <a:latin typeface="Vodafone Rg"/>
                <a:cs typeface="Vodafone Rg"/>
              </a:rPr>
              <a:t>to </a:t>
            </a:r>
            <a:r>
              <a:rPr lang="es-ES" sz="1400" dirty="0" smtClean="0">
                <a:solidFill>
                  <a:schemeClr val="bg1"/>
                </a:solidFill>
                <a:latin typeface="Vodafone Rg"/>
                <a:cs typeface="Vodafone Rg"/>
              </a:rPr>
              <a:t>empresas </a:t>
            </a:r>
          </a:p>
          <a:p>
            <a:pPr marL="12700">
              <a:lnSpc>
                <a:spcPts val="1600"/>
              </a:lnSpc>
            </a:pPr>
            <a:r>
              <a:rPr lang="es-ES" sz="1400" dirty="0">
                <a:solidFill>
                  <a:schemeClr val="bg1"/>
                </a:solidFill>
                <a:latin typeface="Vodafone Rg"/>
                <a:cs typeface="Vodafone Rg"/>
              </a:rPr>
              <a:t>p</a:t>
            </a:r>
            <a:r>
              <a:rPr lang="es-ES" sz="1400" dirty="0" smtClean="0">
                <a:solidFill>
                  <a:schemeClr val="bg1"/>
                </a:solidFill>
                <a:latin typeface="Vodafone Rg"/>
                <a:cs typeface="Vodafone Rg"/>
              </a:rPr>
              <a:t>reparadas para el mundo digital</a:t>
            </a:r>
            <a:endParaRPr sz="1400" dirty="0">
              <a:solidFill>
                <a:schemeClr val="bg1"/>
              </a:solidFill>
              <a:latin typeface="Vodafone Rg"/>
              <a:cs typeface="Vodafone Rg"/>
            </a:endParaRPr>
          </a:p>
        </p:txBody>
      </p:sp>
    </p:spTree>
    <p:extLst>
      <p:ext uri="{BB962C8B-B14F-4D97-AF65-F5344CB8AC3E}">
        <p14:creationId xmlns:p14="http://schemas.microsoft.com/office/powerpoint/2010/main" val="8625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1837676" y="902265"/>
            <a:ext cx="5468648" cy="3345322"/>
            <a:chOff x="1792903" y="595858"/>
            <a:chExt cx="5468648" cy="334532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39"/>
            <a:stretch/>
          </p:blipFill>
          <p:spPr>
            <a:xfrm>
              <a:off x="1792903" y="595858"/>
              <a:ext cx="5468648" cy="3345322"/>
            </a:xfrm>
            <a:prstGeom prst="rect">
              <a:avLst/>
            </a:prstGeom>
          </p:spPr>
        </p:pic>
        <p:grpSp>
          <p:nvGrpSpPr>
            <p:cNvPr id="11" name="Agrupar 10"/>
            <p:cNvGrpSpPr/>
            <p:nvPr/>
          </p:nvGrpSpPr>
          <p:grpSpPr>
            <a:xfrm>
              <a:off x="3791558" y="1630777"/>
              <a:ext cx="1537589" cy="1537589"/>
              <a:chOff x="3791558" y="1630777"/>
              <a:chExt cx="1537589" cy="1537589"/>
            </a:xfrm>
          </p:grpSpPr>
          <p:sp>
            <p:nvSpPr>
              <p:cNvPr id="9" name="Elipse 8"/>
              <p:cNvSpPr/>
              <p:nvPr/>
            </p:nvSpPr>
            <p:spPr>
              <a:xfrm>
                <a:off x="3791558" y="1630777"/>
                <a:ext cx="1537589" cy="1537589"/>
              </a:xfrm>
              <a:prstGeom prst="ellipse">
                <a:avLst/>
              </a:prstGeom>
              <a:solidFill>
                <a:srgbClr val="FFFFFF">
                  <a:alpha val="34902"/>
                </a:srgbClr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" name="Triángulo 4">
                <a:hlinkClick r:id="rId5"/>
              </p:cNvPr>
              <p:cNvSpPr/>
              <p:nvPr/>
            </p:nvSpPr>
            <p:spPr>
              <a:xfrm rot="5400000">
                <a:off x="4292458" y="2117269"/>
                <a:ext cx="654939" cy="56460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5228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913021" y="2286396"/>
            <a:ext cx="53179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5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Antes de empezar…</a:t>
            </a:r>
          </a:p>
        </p:txBody>
      </p:sp>
    </p:spTree>
    <p:extLst>
      <p:ext uri="{BB962C8B-B14F-4D97-AF65-F5344CB8AC3E}">
        <p14:creationId xmlns:p14="http://schemas.microsoft.com/office/powerpoint/2010/main" val="21816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5"/>
            <a:ext cx="9144000" cy="51498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83894" y="1746664"/>
            <a:ext cx="577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Gracias!</a:t>
            </a:r>
            <a:endParaRPr lang="es-ES" sz="2400" b="1" dirty="0" smtClean="0">
              <a:solidFill>
                <a:schemeClr val="bg1"/>
              </a:solidFill>
              <a:latin typeface="Vodafone Rg" panose="020B060608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29" y="1640620"/>
            <a:ext cx="2841954" cy="15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7" y="445477"/>
            <a:ext cx="6007784" cy="277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22787" y="3677064"/>
            <a:ext cx="577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Vodafone Rg" panose="020B0606080202020204" pitchFamily="34" charset="0"/>
                <a:hlinkClick r:id="rId5"/>
              </a:rPr>
              <a:t>f</a:t>
            </a:r>
            <a:r>
              <a:rPr lang="es-ES" sz="2400" b="1" dirty="0" smtClean="0">
                <a:solidFill>
                  <a:schemeClr val="bg1"/>
                </a:solidFill>
                <a:latin typeface="Vodafone Rg" panose="020B0606080202020204" pitchFamily="34" charset="0"/>
                <a:hlinkClick r:id="rId5"/>
              </a:rPr>
              <a:t>rancisco-miguel.bueno@vodafone.com</a:t>
            </a:r>
            <a:endParaRPr lang="es-ES" sz="2400" b="1" dirty="0" smtClean="0">
              <a:solidFill>
                <a:schemeClr val="bg1"/>
              </a:solidFill>
              <a:latin typeface="Vodafone Rg" panose="020B0606080202020204" pitchFamily="34" charset="0"/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Comercial </a:t>
            </a:r>
            <a:r>
              <a:rPr lang="es-ES" sz="2400" b="1" dirty="0" err="1" smtClean="0">
                <a:solidFill>
                  <a:schemeClr val="bg1"/>
                </a:solidFill>
                <a:latin typeface="Vodafone Rg" panose="020B0606080202020204" pitchFamily="34" charset="0"/>
              </a:rPr>
              <a:t>Admon</a:t>
            </a:r>
            <a:r>
              <a:rPr lang="es-ES" sz="2400" b="1" dirty="0">
                <a:solidFill>
                  <a:schemeClr val="bg1"/>
                </a:solidFill>
                <a:latin typeface="Vodafone Rg" panose="020B0606080202020204" pitchFamily="34" charset="0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Pública Almería</a:t>
            </a:r>
            <a:endParaRPr lang="es-ES" sz="2400" b="1" dirty="0" smtClean="0">
              <a:solidFill>
                <a:schemeClr val="bg1"/>
              </a:solidFill>
              <a:latin typeface="Vodafone Rg" panose="020B0606080202020204" pitchFamily="34" charset="0"/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610 51 74 42</a:t>
            </a:r>
            <a:endParaRPr lang="es-ES" sz="2400" b="1" dirty="0" smtClean="0">
              <a:solidFill>
                <a:schemeClr val="bg1"/>
              </a:solidFill>
              <a:latin typeface="Vodafone Rg" panose="020B060608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5"/>
            <a:ext cx="9144000" cy="51498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83894" y="1746664"/>
            <a:ext cx="577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Suerte!</a:t>
            </a:r>
            <a:endParaRPr lang="es-ES" sz="2400" b="1" dirty="0" smtClean="0">
              <a:solidFill>
                <a:schemeClr val="bg1"/>
              </a:solidFill>
              <a:latin typeface="Vodafone Rg" panose="020B060608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0" y="523631"/>
            <a:ext cx="2915933" cy="38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5"/>
            <a:ext cx="9144000" cy="514985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04985" y="2286396"/>
            <a:ext cx="74089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5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T</a:t>
            </a:r>
            <a:r>
              <a:rPr lang="es-ES" sz="315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ransformación digital de la </a:t>
            </a:r>
            <a:r>
              <a:rPr lang="es-ES" sz="3150" b="1" dirty="0" err="1" smtClean="0">
                <a:solidFill>
                  <a:schemeClr val="bg1"/>
                </a:solidFill>
                <a:latin typeface="Vodafone Rg" panose="020B0606080202020204" pitchFamily="34" charset="0"/>
              </a:rPr>
              <a:t>Admon</a:t>
            </a:r>
            <a:r>
              <a:rPr lang="es-ES" sz="3150" b="1" dirty="0" smtClean="0">
                <a:solidFill>
                  <a:schemeClr val="bg1"/>
                </a:solidFill>
                <a:latin typeface="Vodafone Rg" panose="020B0606080202020204" pitchFamily="34" charset="0"/>
              </a:rPr>
              <a:t>. Local</a:t>
            </a:r>
            <a:endParaRPr lang="es-ES" sz="3150" b="1" dirty="0">
              <a:solidFill>
                <a:schemeClr val="bg1"/>
              </a:solidFill>
              <a:latin typeface="Vodafone Rg" panose="020B060608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cxnSp>
        <p:nvCxnSpPr>
          <p:cNvPr id="78" name="Conector recto 96"/>
          <p:cNvCxnSpPr>
            <a:endCxn id="73" idx="6"/>
          </p:cNvCxnSpPr>
          <p:nvPr/>
        </p:nvCxnSpPr>
        <p:spPr>
          <a:xfrm flipV="1">
            <a:off x="4734439" y="3469908"/>
            <a:ext cx="2456017" cy="217371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96"/>
          <p:cNvCxnSpPr>
            <a:stCxn id="73" idx="6"/>
          </p:cNvCxnSpPr>
          <p:nvPr/>
        </p:nvCxnSpPr>
        <p:spPr>
          <a:xfrm>
            <a:off x="7190447" y="3469897"/>
            <a:ext cx="2011021" cy="887380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96"/>
          <p:cNvCxnSpPr>
            <a:stCxn id="73" idx="6"/>
          </p:cNvCxnSpPr>
          <p:nvPr/>
        </p:nvCxnSpPr>
        <p:spPr>
          <a:xfrm flipV="1">
            <a:off x="7190457" y="2948148"/>
            <a:ext cx="1981625" cy="521760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96"/>
          <p:cNvCxnSpPr>
            <a:stCxn id="77" idx="6"/>
            <a:endCxn id="88" idx="7"/>
          </p:cNvCxnSpPr>
          <p:nvPr/>
        </p:nvCxnSpPr>
        <p:spPr>
          <a:xfrm flipV="1">
            <a:off x="4762494" y="1484937"/>
            <a:ext cx="2587525" cy="2210248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96"/>
          <p:cNvCxnSpPr>
            <a:stCxn id="98" idx="6"/>
            <a:endCxn id="77" idx="1"/>
          </p:cNvCxnSpPr>
          <p:nvPr/>
        </p:nvCxnSpPr>
        <p:spPr>
          <a:xfrm flipV="1">
            <a:off x="2055555" y="3659763"/>
            <a:ext cx="2621423" cy="77609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96"/>
          <p:cNvCxnSpPr>
            <a:stCxn id="88" idx="2"/>
            <a:endCxn id="65" idx="6"/>
          </p:cNvCxnSpPr>
          <p:nvPr/>
        </p:nvCxnSpPr>
        <p:spPr>
          <a:xfrm flipH="1">
            <a:off x="5000837" y="1520348"/>
            <a:ext cx="2263650" cy="36780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96"/>
          <p:cNvCxnSpPr>
            <a:endCxn id="88" idx="1"/>
          </p:cNvCxnSpPr>
          <p:nvPr/>
        </p:nvCxnSpPr>
        <p:spPr>
          <a:xfrm flipH="1" flipV="1">
            <a:off x="7279159" y="1484926"/>
            <a:ext cx="1867858" cy="499872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96"/>
          <p:cNvCxnSpPr>
            <a:stCxn id="88" idx="7"/>
          </p:cNvCxnSpPr>
          <p:nvPr/>
        </p:nvCxnSpPr>
        <p:spPr>
          <a:xfrm flipV="1">
            <a:off x="7350023" y="0"/>
            <a:ext cx="600349" cy="1484926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96"/>
          <p:cNvCxnSpPr>
            <a:stCxn id="72" idx="0"/>
          </p:cNvCxnSpPr>
          <p:nvPr/>
        </p:nvCxnSpPr>
        <p:spPr>
          <a:xfrm flipV="1">
            <a:off x="2347900" y="-14672"/>
            <a:ext cx="1477158" cy="1659166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96"/>
          <p:cNvCxnSpPr>
            <a:endCxn id="72" idx="3"/>
          </p:cNvCxnSpPr>
          <p:nvPr/>
        </p:nvCxnSpPr>
        <p:spPr>
          <a:xfrm flipV="1">
            <a:off x="0" y="1730021"/>
            <a:ext cx="2312478" cy="1424650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96"/>
          <p:cNvCxnSpPr>
            <a:endCxn id="99" idx="6"/>
          </p:cNvCxnSpPr>
          <p:nvPr/>
        </p:nvCxnSpPr>
        <p:spPr>
          <a:xfrm>
            <a:off x="-1211372" y="3209528"/>
            <a:ext cx="3229885" cy="527844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96"/>
          <p:cNvCxnSpPr>
            <a:stCxn id="72" idx="7"/>
            <a:endCxn id="65" idx="2"/>
          </p:cNvCxnSpPr>
          <p:nvPr/>
        </p:nvCxnSpPr>
        <p:spPr>
          <a:xfrm flipV="1">
            <a:off x="2383330" y="1557128"/>
            <a:ext cx="2517327" cy="102038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784306" y="283666"/>
            <a:ext cx="1563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FFFFFF"/>
                </a:solidFill>
                <a:latin typeface="Vodafone Rg" charset="0"/>
                <a:ea typeface="Vodafone Rg" charset="0"/>
                <a:cs typeface="Vodafone Rg" charset="0"/>
              </a:rPr>
              <a:t>Tecnologías</a:t>
            </a:r>
            <a:endParaRPr lang="es-ES_tradnl" sz="2000" dirty="0">
              <a:solidFill>
                <a:srgbClr val="FFFFFF"/>
              </a:solidFill>
              <a:latin typeface="Vodafone Rg" charset="0"/>
              <a:ea typeface="Vodafone Rg" charset="0"/>
              <a:cs typeface="Vodafone Rg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4817123" y="1756456"/>
            <a:ext cx="766892" cy="907896"/>
            <a:chOff x="4255728" y="1300014"/>
            <a:chExt cx="766892" cy="907896"/>
          </a:xfrm>
        </p:grpSpPr>
        <p:sp>
          <p:nvSpPr>
            <p:cNvPr id="49" name="object 16"/>
            <p:cNvSpPr txBox="1"/>
            <p:nvPr/>
          </p:nvSpPr>
          <p:spPr>
            <a:xfrm>
              <a:off x="4311901" y="2023244"/>
              <a:ext cx="670934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FFFF"/>
                  </a:solidFill>
                  <a:latin typeface="Vodafone Rg" charset="0"/>
                  <a:ea typeface="Vodafone Rg" charset="0"/>
                  <a:cs typeface="Vodafone Rg" charset="0"/>
                </a:rPr>
                <a:t>Big data</a:t>
              </a:r>
              <a:endParaRPr lang="es-ES_tradnl" sz="1200" dirty="0">
                <a:solidFill>
                  <a:srgbClr val="FFFFFF"/>
                </a:solidFill>
                <a:latin typeface="Vodafone Rg" charset="0"/>
                <a:ea typeface="Vodafone Rg" charset="0"/>
                <a:cs typeface="Vodafone Rg" charset="0"/>
              </a:endParaRPr>
            </a:p>
          </p:txBody>
        </p:sp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4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28" y="1300014"/>
              <a:ext cx="766892" cy="627899"/>
            </a:xfrm>
            <a:prstGeom prst="rect">
              <a:avLst/>
            </a:prstGeom>
          </p:spPr>
        </p:pic>
      </p:grpSp>
      <p:grpSp>
        <p:nvGrpSpPr>
          <p:cNvPr id="6" name="Agrupar 5"/>
          <p:cNvGrpSpPr/>
          <p:nvPr/>
        </p:nvGrpSpPr>
        <p:grpSpPr>
          <a:xfrm>
            <a:off x="4251327" y="3901267"/>
            <a:ext cx="779765" cy="1029455"/>
            <a:chOff x="2757052" y="3900631"/>
            <a:chExt cx="779765" cy="1029455"/>
          </a:xfrm>
        </p:grpSpPr>
        <p:sp>
          <p:nvSpPr>
            <p:cNvPr id="37" name="object 16"/>
            <p:cNvSpPr txBox="1"/>
            <p:nvPr/>
          </p:nvSpPr>
          <p:spPr>
            <a:xfrm>
              <a:off x="2757052" y="4560754"/>
              <a:ext cx="779765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FFFF"/>
                  </a:solidFill>
                  <a:latin typeface="Vodafone Rg" charset="0"/>
                  <a:ea typeface="Vodafone Rg" charset="0"/>
                  <a:cs typeface="Vodafone Rg" charset="0"/>
                </a:rPr>
                <a:t>Internet </a:t>
              </a:r>
              <a:r>
                <a:rPr lang="es-ES" sz="1200" b="1" dirty="0" smtClean="0">
                  <a:solidFill>
                    <a:srgbClr val="FFFFFF"/>
                  </a:solidFill>
                  <a:latin typeface="Vodafone Rg" charset="0"/>
                  <a:ea typeface="Vodafone Rg" charset="0"/>
                  <a:cs typeface="Vodafone Rg" charset="0"/>
                </a:rPr>
                <a:t>of </a:t>
              </a:r>
              <a:r>
                <a:rPr lang="es-ES" sz="1200" b="1" dirty="0" err="1" smtClean="0">
                  <a:solidFill>
                    <a:srgbClr val="FFFFFF"/>
                  </a:solidFill>
                  <a:latin typeface="Vodafone Rg" charset="0"/>
                  <a:ea typeface="Vodafone Rg" charset="0"/>
                  <a:cs typeface="Vodafone Rg" charset="0"/>
                </a:rPr>
                <a:t>Things</a:t>
              </a:r>
              <a:endParaRPr lang="es-ES_tradnl" sz="1200" dirty="0">
                <a:solidFill>
                  <a:srgbClr val="FFFFFF"/>
                </a:solidFill>
                <a:latin typeface="Vodafone Rg" charset="0"/>
                <a:ea typeface="Vodafone Rg" charset="0"/>
                <a:cs typeface="Vodafone Rg" charset="0"/>
              </a:endParaRPr>
            </a:p>
          </p:txBody>
        </p:sp>
        <p:pic>
          <p:nvPicPr>
            <p:cNvPr id="55" name="Imagen 54"/>
            <p:cNvPicPr>
              <a:picLocks noChangeAspect="1"/>
            </p:cNvPicPr>
            <p:nvPr/>
          </p:nvPicPr>
          <p:blipFill>
            <a:blip r:embed="rId5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444" y="3900631"/>
              <a:ext cx="698982" cy="586360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2038567" y="1947845"/>
            <a:ext cx="670934" cy="976751"/>
            <a:chOff x="2148993" y="1983947"/>
            <a:chExt cx="670934" cy="976751"/>
          </a:xfrm>
        </p:grpSpPr>
        <p:sp>
          <p:nvSpPr>
            <p:cNvPr id="10" name="object 16"/>
            <p:cNvSpPr txBox="1"/>
            <p:nvPr/>
          </p:nvSpPr>
          <p:spPr>
            <a:xfrm>
              <a:off x="2148993" y="2776032"/>
              <a:ext cx="670934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s-ES" sz="1200" b="1" dirty="0">
                  <a:solidFill>
                    <a:srgbClr val="FFFFFF"/>
                  </a:solidFill>
                  <a:latin typeface="Vodafone Rg" charset="0"/>
                  <a:ea typeface="Vodafone Rg" charset="0"/>
                  <a:cs typeface="Vodafone Rg" charset="0"/>
                </a:rPr>
                <a:t>Movilidad</a:t>
              </a:r>
              <a:r>
                <a:rPr lang="es-ES" sz="1200" dirty="0">
                  <a:solidFill>
                    <a:srgbClr val="FFFFFF"/>
                  </a:solidFill>
                  <a:latin typeface="Vodafone Rg" charset="0"/>
                  <a:ea typeface="Vodafone Rg" charset="0"/>
                  <a:cs typeface="Vodafone Rg" charset="0"/>
                </a:rPr>
                <a:t> </a:t>
              </a:r>
              <a:endParaRPr lang="es-ES_tradnl" sz="1200" dirty="0">
                <a:solidFill>
                  <a:srgbClr val="FFFFFF"/>
                </a:solidFill>
                <a:latin typeface="Vodafone Rg" charset="0"/>
                <a:ea typeface="Vodafone Rg" charset="0"/>
                <a:cs typeface="Vodafone Rg" charset="0"/>
              </a:endParaRPr>
            </a:p>
          </p:txBody>
        </p:sp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6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598" y="1983947"/>
              <a:ext cx="458197" cy="732770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1586623" y="3956559"/>
            <a:ext cx="903888" cy="1101419"/>
            <a:chOff x="268019" y="3276365"/>
            <a:chExt cx="903888" cy="1101419"/>
          </a:xfrm>
        </p:grpSpPr>
        <p:sp>
          <p:nvSpPr>
            <p:cNvPr id="30" name="object 16"/>
            <p:cNvSpPr txBox="1"/>
            <p:nvPr/>
          </p:nvSpPr>
          <p:spPr>
            <a:xfrm>
              <a:off x="445560" y="4193118"/>
              <a:ext cx="474754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FFFFFF"/>
                  </a:solidFill>
                  <a:latin typeface="Vodafone Rg" charset="0"/>
                  <a:ea typeface="Vodafone Rg" charset="0"/>
                  <a:cs typeface="Vodafone Rg" charset="0"/>
                </a:rPr>
                <a:t>Cloud</a:t>
              </a:r>
              <a:endParaRPr lang="es-ES_tradnl" sz="1200" dirty="0">
                <a:solidFill>
                  <a:srgbClr val="FFFFFF"/>
                </a:solidFill>
                <a:latin typeface="Vodafone Rg" charset="0"/>
                <a:ea typeface="Vodafone Rg" charset="0"/>
                <a:cs typeface="Vodafone Rg" charset="0"/>
              </a:endParaRPr>
            </a:p>
          </p:txBody>
        </p:sp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7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19" y="3276365"/>
              <a:ext cx="903888" cy="769706"/>
            </a:xfrm>
            <a:prstGeom prst="rect">
              <a:avLst/>
            </a:prstGeom>
          </p:spPr>
        </p:pic>
      </p:grpSp>
      <p:grpSp>
        <p:nvGrpSpPr>
          <p:cNvPr id="8" name="Agrupar 7"/>
          <p:cNvGrpSpPr/>
          <p:nvPr/>
        </p:nvGrpSpPr>
        <p:grpSpPr>
          <a:xfrm>
            <a:off x="7275517" y="1779968"/>
            <a:ext cx="1066505" cy="802000"/>
            <a:chOff x="6430977" y="1505193"/>
            <a:chExt cx="1066505" cy="802000"/>
          </a:xfrm>
        </p:grpSpPr>
        <p:sp>
          <p:nvSpPr>
            <p:cNvPr id="50" name="object 16"/>
            <p:cNvSpPr txBox="1"/>
            <p:nvPr/>
          </p:nvSpPr>
          <p:spPr>
            <a:xfrm>
              <a:off x="7047379" y="1848179"/>
              <a:ext cx="450103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FFFF"/>
                  </a:solidFill>
                  <a:latin typeface="Vodafone Rg" charset="0"/>
                  <a:ea typeface="Vodafone Rg" charset="0"/>
                  <a:cs typeface="Vodafone Rg" charset="0"/>
                </a:rPr>
                <a:t>Apps</a:t>
              </a:r>
              <a:r>
                <a:rPr lang="es-ES" sz="1200" dirty="0">
                  <a:solidFill>
                    <a:srgbClr val="FFFFFF"/>
                  </a:solidFill>
                  <a:latin typeface="Vodafone Rg" charset="0"/>
                  <a:ea typeface="Vodafone Rg" charset="0"/>
                  <a:cs typeface="Vodafone Rg" charset="0"/>
                </a:rPr>
                <a:t> </a:t>
              </a:r>
              <a:endParaRPr lang="es-ES_tradnl" sz="1200" dirty="0">
                <a:solidFill>
                  <a:srgbClr val="FFFFFF"/>
                </a:solidFill>
                <a:latin typeface="Vodafone Rg" charset="0"/>
                <a:ea typeface="Vodafone Rg" charset="0"/>
                <a:cs typeface="Vodafone Rg" charset="0"/>
              </a:endParaRPr>
            </a:p>
          </p:txBody>
        </p:sp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8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977" y="1505193"/>
              <a:ext cx="585267" cy="802000"/>
            </a:xfrm>
            <a:prstGeom prst="rect">
              <a:avLst/>
            </a:prstGeom>
          </p:spPr>
        </p:pic>
      </p:grpSp>
      <p:cxnSp>
        <p:nvCxnSpPr>
          <p:cNvPr id="62" name="Conector recto 96"/>
          <p:cNvCxnSpPr>
            <a:stCxn id="65" idx="7"/>
          </p:cNvCxnSpPr>
          <p:nvPr/>
        </p:nvCxnSpPr>
        <p:spPr>
          <a:xfrm flipV="1">
            <a:off x="4986186" y="-34006"/>
            <a:ext cx="785515" cy="1555723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96"/>
          <p:cNvCxnSpPr>
            <a:endCxn id="72" idx="1"/>
          </p:cNvCxnSpPr>
          <p:nvPr/>
        </p:nvCxnSpPr>
        <p:spPr>
          <a:xfrm>
            <a:off x="-303293" y="731702"/>
            <a:ext cx="2615771" cy="927464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Agrupar 11"/>
          <p:cNvGrpSpPr/>
          <p:nvPr/>
        </p:nvGrpSpPr>
        <p:grpSpPr>
          <a:xfrm>
            <a:off x="2260780" y="1607479"/>
            <a:ext cx="174240" cy="174240"/>
            <a:chOff x="2387862" y="2236499"/>
            <a:chExt cx="144000" cy="144000"/>
          </a:xfrm>
        </p:grpSpPr>
        <p:sp>
          <p:nvSpPr>
            <p:cNvPr id="71" name="Elipse 12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2" name="Elipse 13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93" name="Conector recto 96"/>
          <p:cNvCxnSpPr>
            <a:stCxn id="88" idx="0"/>
          </p:cNvCxnSpPr>
          <p:nvPr/>
        </p:nvCxnSpPr>
        <p:spPr>
          <a:xfrm flipH="1" flipV="1">
            <a:off x="6984485" y="0"/>
            <a:ext cx="330096" cy="1470254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6"/>
          <p:cNvCxnSpPr>
            <a:stCxn id="99" idx="7"/>
            <a:endCxn id="65" idx="4"/>
          </p:cNvCxnSpPr>
          <p:nvPr/>
        </p:nvCxnSpPr>
        <p:spPr>
          <a:xfrm flipV="1">
            <a:off x="2003841" y="1607233"/>
            <a:ext cx="2946902" cy="2094717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Agrupar 11"/>
          <p:cNvGrpSpPr/>
          <p:nvPr/>
        </p:nvGrpSpPr>
        <p:grpSpPr>
          <a:xfrm>
            <a:off x="1881299" y="3650241"/>
            <a:ext cx="174240" cy="174240"/>
            <a:chOff x="2387862" y="2236499"/>
            <a:chExt cx="144000" cy="144000"/>
          </a:xfrm>
        </p:grpSpPr>
        <p:sp>
          <p:nvSpPr>
            <p:cNvPr id="98" name="Elipse 12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9" name="Elipse 13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86" name="Agrupar 11"/>
          <p:cNvGrpSpPr/>
          <p:nvPr/>
        </p:nvGrpSpPr>
        <p:grpSpPr>
          <a:xfrm>
            <a:off x="7227461" y="1433239"/>
            <a:ext cx="174240" cy="174240"/>
            <a:chOff x="2387862" y="2236499"/>
            <a:chExt cx="144000" cy="144000"/>
          </a:xfrm>
        </p:grpSpPr>
        <p:sp>
          <p:nvSpPr>
            <p:cNvPr id="87" name="Elipse 12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8" name="Elipse 13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63" name="Agrupar 11"/>
          <p:cNvGrpSpPr/>
          <p:nvPr/>
        </p:nvGrpSpPr>
        <p:grpSpPr>
          <a:xfrm>
            <a:off x="4863623" y="1470008"/>
            <a:ext cx="174240" cy="174240"/>
            <a:chOff x="2387862" y="2236499"/>
            <a:chExt cx="144000" cy="144000"/>
          </a:xfrm>
        </p:grpSpPr>
        <p:sp>
          <p:nvSpPr>
            <p:cNvPr id="64" name="Elipse 12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5" name="Elipse 13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75" name="Agrupar 11"/>
          <p:cNvGrpSpPr/>
          <p:nvPr/>
        </p:nvGrpSpPr>
        <p:grpSpPr>
          <a:xfrm>
            <a:off x="4625264" y="3608054"/>
            <a:ext cx="174240" cy="174240"/>
            <a:chOff x="2387862" y="2236499"/>
            <a:chExt cx="144000" cy="144000"/>
          </a:xfrm>
        </p:grpSpPr>
        <p:sp>
          <p:nvSpPr>
            <p:cNvPr id="76" name="Elipse 12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7" name="Elipse 13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83" name="Conector recto 96"/>
          <p:cNvCxnSpPr>
            <a:stCxn id="76" idx="6"/>
          </p:cNvCxnSpPr>
          <p:nvPr/>
        </p:nvCxnSpPr>
        <p:spPr>
          <a:xfrm>
            <a:off x="4799508" y="3695174"/>
            <a:ext cx="2015951" cy="1467990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96"/>
          <p:cNvCxnSpPr>
            <a:stCxn id="99" idx="4"/>
          </p:cNvCxnSpPr>
          <p:nvPr/>
        </p:nvCxnSpPr>
        <p:spPr>
          <a:xfrm flipH="1">
            <a:off x="806395" y="3787466"/>
            <a:ext cx="1162024" cy="1362395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Agrupar 12"/>
          <p:cNvGrpSpPr/>
          <p:nvPr/>
        </p:nvGrpSpPr>
        <p:grpSpPr>
          <a:xfrm>
            <a:off x="6860395" y="3702665"/>
            <a:ext cx="830261" cy="854459"/>
            <a:chOff x="7401701" y="3568996"/>
            <a:chExt cx="830261" cy="85445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>
              <a:alphaModFix amt="75000"/>
            </a:blip>
            <a:stretch>
              <a:fillRect/>
            </a:stretch>
          </p:blipFill>
          <p:spPr>
            <a:xfrm>
              <a:off x="7453953" y="3568996"/>
              <a:ext cx="660732" cy="597374"/>
            </a:xfrm>
            <a:prstGeom prst="rect">
              <a:avLst/>
            </a:prstGeom>
          </p:spPr>
        </p:pic>
        <p:sp>
          <p:nvSpPr>
            <p:cNvPr id="54" name="object 16"/>
            <p:cNvSpPr txBox="1"/>
            <p:nvPr/>
          </p:nvSpPr>
          <p:spPr>
            <a:xfrm>
              <a:off x="7401701" y="4238789"/>
              <a:ext cx="830261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s-ES" sz="1200" b="1" smtClean="0">
                  <a:solidFill>
                    <a:srgbClr val="FFFFFF"/>
                  </a:solidFill>
                  <a:latin typeface="Vodafone Rg" charset="0"/>
                  <a:ea typeface="Vodafone Rg" charset="0"/>
                  <a:cs typeface="Vodafone Rg" charset="0"/>
                </a:rPr>
                <a:t>Seguridad</a:t>
              </a:r>
              <a:endParaRPr lang="es-ES_tradnl" sz="1200" dirty="0">
                <a:solidFill>
                  <a:srgbClr val="FFFFFF"/>
                </a:solidFill>
                <a:latin typeface="Vodafone Rg" charset="0"/>
                <a:ea typeface="Vodafone Rg" charset="0"/>
                <a:cs typeface="Vodafone Rg" charset="0"/>
              </a:endParaRPr>
            </a:p>
          </p:txBody>
        </p:sp>
      </p:grpSp>
      <p:grpSp>
        <p:nvGrpSpPr>
          <p:cNvPr id="58" name="Agrupar 11"/>
          <p:cNvGrpSpPr/>
          <p:nvPr/>
        </p:nvGrpSpPr>
        <p:grpSpPr>
          <a:xfrm>
            <a:off x="7053221" y="3382788"/>
            <a:ext cx="174240" cy="174240"/>
            <a:chOff x="2387862" y="2236499"/>
            <a:chExt cx="144000" cy="144000"/>
          </a:xfrm>
        </p:grpSpPr>
        <p:sp>
          <p:nvSpPr>
            <p:cNvPr id="69" name="Elipse 12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3" name="Elipse 13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338523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461855" y="471865"/>
            <a:ext cx="5249091" cy="1353621"/>
            <a:chOff x="461843" y="471855"/>
            <a:chExt cx="5249091" cy="1645867"/>
          </a:xfrm>
        </p:grpSpPr>
        <p:sp>
          <p:nvSpPr>
            <p:cNvPr id="4" name="3 Recortar y redondear rectángulo de esquina sencilla"/>
            <p:cNvSpPr/>
            <p:nvPr/>
          </p:nvSpPr>
          <p:spPr>
            <a:xfrm flipV="1">
              <a:off x="461843" y="471855"/>
              <a:ext cx="5249091" cy="1645867"/>
            </a:xfrm>
            <a:prstGeom prst="snipRoundRect">
              <a:avLst>
                <a:gd name="adj1" fmla="val 0"/>
                <a:gd name="adj2" fmla="val 26614"/>
              </a:avLst>
            </a:prstGeom>
            <a:solidFill>
              <a:srgbClr val="FFFFFF">
                <a:alpha val="80000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bject 2"/>
            <p:cNvSpPr txBox="1"/>
            <p:nvPr/>
          </p:nvSpPr>
          <p:spPr>
            <a:xfrm>
              <a:off x="720113" y="603184"/>
              <a:ext cx="4714240" cy="11226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800"/>
                </a:lnSpc>
              </a:pPr>
              <a:r>
                <a:rPr lang="es-ES" sz="1800" dirty="0" smtClean="0">
                  <a:solidFill>
                    <a:srgbClr val="ED1C24"/>
                  </a:solidFill>
                  <a:latin typeface="Vodafone Rg"/>
                  <a:cs typeface="Vodafone Rg"/>
                </a:rPr>
                <a:t>La transformación de los procesos de comunicación con el ciudadano.</a:t>
              </a:r>
            </a:p>
            <a:p>
              <a:pPr marL="12700" marR="5080">
                <a:lnSpc>
                  <a:spcPts val="1800"/>
                </a:lnSpc>
              </a:pPr>
              <a:r>
                <a:rPr lang="es-ES" dirty="0" smtClean="0">
                  <a:solidFill>
                    <a:srgbClr val="ED1C24"/>
                  </a:solidFill>
                  <a:latin typeface="Vodafone Rg"/>
                  <a:cs typeface="Vodafone Rg"/>
                </a:rPr>
                <a:t>Herramientas para crear canales innovadores de comunicación con el ciudadano.</a:t>
              </a:r>
              <a:endParaRPr sz="1800" dirty="0">
                <a:latin typeface="Vodafone Rg"/>
                <a:cs typeface="Vodafone Rg"/>
              </a:endParaRPr>
            </a:p>
          </p:txBody>
        </p:sp>
      </p:grpSp>
      <p:sp>
        <p:nvSpPr>
          <p:cNvPr id="6" name="object 3"/>
          <p:cNvSpPr txBox="1"/>
          <p:nvPr/>
        </p:nvSpPr>
        <p:spPr>
          <a:xfrm>
            <a:off x="667385" y="2482901"/>
            <a:ext cx="78092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3200" dirty="0" smtClean="0">
                <a:solidFill>
                  <a:srgbClr val="FFFFFF"/>
                </a:solidFill>
                <a:latin typeface="Vodafone Rg"/>
                <a:cs typeface="Vodafone Rg"/>
              </a:rPr>
              <a:t>Llevamos la e-</a:t>
            </a:r>
            <a:r>
              <a:rPr lang="es-ES" sz="3200" dirty="0" err="1" smtClean="0">
                <a:solidFill>
                  <a:srgbClr val="FFFFFF"/>
                </a:solidFill>
                <a:latin typeface="Vodafone Rg"/>
                <a:cs typeface="Vodafone Rg"/>
              </a:rPr>
              <a:t>admon</a:t>
            </a:r>
            <a:r>
              <a:rPr lang="es-ES" sz="3200" dirty="0" smtClean="0">
                <a:solidFill>
                  <a:srgbClr val="FFFFFF"/>
                </a:solidFill>
                <a:latin typeface="Vodafone Rg"/>
                <a:cs typeface="Vodafone Rg"/>
              </a:rPr>
              <a:t> al bolsillo</a:t>
            </a:r>
            <a:r>
              <a:rPr sz="3200" b="1" dirty="0" smtClean="0">
                <a:solidFill>
                  <a:srgbClr val="FFFFFF"/>
                </a:solidFill>
                <a:latin typeface="Vodafone Rg"/>
                <a:cs typeface="Vodafone Rg"/>
              </a:rPr>
              <a:t>.</a:t>
            </a:r>
            <a:endParaRPr sz="3200" dirty="0">
              <a:latin typeface="Vodafone Rg"/>
              <a:cs typeface="Vodafone Rg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4214120" y="3430684"/>
            <a:ext cx="4546704" cy="1130345"/>
            <a:chOff x="4214120" y="3430673"/>
            <a:chExt cx="4546704" cy="1130345"/>
          </a:xfrm>
        </p:grpSpPr>
        <p:sp>
          <p:nvSpPr>
            <p:cNvPr id="8" name="7 Recortar y redondear rectángulo de esquina sencilla"/>
            <p:cNvSpPr/>
            <p:nvPr/>
          </p:nvSpPr>
          <p:spPr>
            <a:xfrm flipV="1">
              <a:off x="4214120" y="3430673"/>
              <a:ext cx="4546704" cy="1130345"/>
            </a:xfrm>
            <a:prstGeom prst="snipRoundRect">
              <a:avLst>
                <a:gd name="adj1" fmla="val 0"/>
                <a:gd name="adj2" fmla="val 30651"/>
              </a:avLst>
            </a:prstGeom>
            <a:solidFill>
              <a:srgbClr val="FFFFFF">
                <a:alpha val="30196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bject 16"/>
            <p:cNvSpPr txBox="1"/>
            <p:nvPr/>
          </p:nvSpPr>
          <p:spPr>
            <a:xfrm>
              <a:off x="4620894" y="3626513"/>
              <a:ext cx="3855721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/>
              <a:r>
                <a:rPr lang="es-ES_tradnl" sz="1400" dirty="0" smtClean="0">
                  <a:solidFill>
                    <a:schemeClr val="bg1"/>
                  </a:solidFill>
                  <a:latin typeface="Vodafone Rg"/>
                  <a:cs typeface="Vodafone Rg"/>
                </a:rPr>
                <a:t>Una App municipal como herramienta innovadora y adaptada al ciudadano “digital”. </a:t>
              </a:r>
              <a:endParaRPr lang="es-ES_tradnl" sz="1400" dirty="0">
                <a:solidFill>
                  <a:schemeClr val="bg1"/>
                </a:solidFill>
                <a:latin typeface="Vodafone Rg"/>
                <a:cs typeface="Vodafone Rg"/>
              </a:endParaRPr>
            </a:p>
          </p:txBody>
        </p:sp>
      </p:grpSp>
      <p:cxnSp>
        <p:nvCxnSpPr>
          <p:cNvPr id="10" name="Conector recto 96"/>
          <p:cNvCxnSpPr/>
          <p:nvPr/>
        </p:nvCxnSpPr>
        <p:spPr>
          <a:xfrm>
            <a:off x="22" y="3995846"/>
            <a:ext cx="4266383" cy="0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58"/>
          <p:cNvGrpSpPr/>
          <p:nvPr/>
        </p:nvGrpSpPr>
        <p:grpSpPr>
          <a:xfrm>
            <a:off x="4123247" y="3907955"/>
            <a:ext cx="181787" cy="175803"/>
            <a:chOff x="2387862" y="2236499"/>
            <a:chExt cx="144000" cy="144000"/>
          </a:xfrm>
        </p:grpSpPr>
        <p:sp>
          <p:nvSpPr>
            <p:cNvPr id="12" name="Elipse 57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56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14" name="Conector recto 96"/>
          <p:cNvCxnSpPr/>
          <p:nvPr/>
        </p:nvCxnSpPr>
        <p:spPr>
          <a:xfrm>
            <a:off x="5722935" y="1210634"/>
            <a:ext cx="3421079" cy="0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Agrupar 11"/>
          <p:cNvGrpSpPr/>
          <p:nvPr/>
        </p:nvGrpSpPr>
        <p:grpSpPr>
          <a:xfrm>
            <a:off x="5635801" y="1120548"/>
            <a:ext cx="174240" cy="174240"/>
            <a:chOff x="2387862" y="2236499"/>
            <a:chExt cx="144000" cy="144000"/>
          </a:xfrm>
        </p:grpSpPr>
        <p:sp>
          <p:nvSpPr>
            <p:cNvPr id="16" name="Elipse 12"/>
            <p:cNvSpPr>
              <a:spLocks noChangeAspect="1"/>
            </p:cNvSpPr>
            <p:nvPr/>
          </p:nvSpPr>
          <p:spPr>
            <a:xfrm>
              <a:off x="2387862" y="2236499"/>
              <a:ext cx="144000" cy="1440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Elipse 13"/>
            <p:cNvSpPr>
              <a:spLocks/>
            </p:cNvSpPr>
            <p:nvPr/>
          </p:nvSpPr>
          <p:spPr>
            <a:xfrm>
              <a:off x="2418462" y="2267099"/>
              <a:ext cx="82800" cy="828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39799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Vodafone">
  <a:themeElements>
    <a:clrScheme name="Custom 4">
      <a:dk1>
        <a:srgbClr val="000000"/>
      </a:dk1>
      <a:lt1>
        <a:srgbClr val="FFFFFF"/>
      </a:lt1>
      <a:dk2>
        <a:srgbClr val="5E2750"/>
      </a:dk2>
      <a:lt2>
        <a:srgbClr val="54575A"/>
      </a:lt2>
      <a:accent1>
        <a:srgbClr val="DE0400"/>
      </a:accent1>
      <a:accent2>
        <a:srgbClr val="A8B400"/>
      </a:accent2>
      <a:accent3>
        <a:srgbClr val="9D29A0"/>
      </a:accent3>
      <a:accent4>
        <a:srgbClr val="EC9700"/>
      </a:accent4>
      <a:accent5>
        <a:srgbClr val="02B0CB"/>
      </a:accent5>
      <a:accent6>
        <a:srgbClr val="FFCB00"/>
      </a:accent6>
      <a:hlink>
        <a:srgbClr val="DE0400"/>
      </a:hlink>
      <a:folHlink>
        <a:srgbClr val="DE04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Vodafone">
  <a:themeElements>
    <a:clrScheme name="Custom 4">
      <a:dk1>
        <a:srgbClr val="000000"/>
      </a:dk1>
      <a:lt1>
        <a:srgbClr val="FFFFFF"/>
      </a:lt1>
      <a:dk2>
        <a:srgbClr val="5E2750"/>
      </a:dk2>
      <a:lt2>
        <a:srgbClr val="54575A"/>
      </a:lt2>
      <a:accent1>
        <a:srgbClr val="DE0400"/>
      </a:accent1>
      <a:accent2>
        <a:srgbClr val="A8B400"/>
      </a:accent2>
      <a:accent3>
        <a:srgbClr val="9D29A0"/>
      </a:accent3>
      <a:accent4>
        <a:srgbClr val="EC9700"/>
      </a:accent4>
      <a:accent5>
        <a:srgbClr val="02B0CB"/>
      </a:accent5>
      <a:accent6>
        <a:srgbClr val="FFCB00"/>
      </a:accent6>
      <a:hlink>
        <a:srgbClr val="DE0400"/>
      </a:hlink>
      <a:folHlink>
        <a:srgbClr val="DE04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6_Vodafone">
  <a:themeElements>
    <a:clrScheme name="Custom 4">
      <a:dk1>
        <a:srgbClr val="000000"/>
      </a:dk1>
      <a:lt1>
        <a:srgbClr val="FFFFFF"/>
      </a:lt1>
      <a:dk2>
        <a:srgbClr val="5E2750"/>
      </a:dk2>
      <a:lt2>
        <a:srgbClr val="54575A"/>
      </a:lt2>
      <a:accent1>
        <a:srgbClr val="DE0400"/>
      </a:accent1>
      <a:accent2>
        <a:srgbClr val="A8B400"/>
      </a:accent2>
      <a:accent3>
        <a:srgbClr val="9D29A0"/>
      </a:accent3>
      <a:accent4>
        <a:srgbClr val="EC9700"/>
      </a:accent4>
      <a:accent5>
        <a:srgbClr val="02B0CB"/>
      </a:accent5>
      <a:accent6>
        <a:srgbClr val="FFCB00"/>
      </a:accent6>
      <a:hlink>
        <a:srgbClr val="DE0400"/>
      </a:hlink>
      <a:folHlink>
        <a:srgbClr val="DE04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Vodafone">
  <a:themeElements>
    <a:clrScheme name="Custom 4">
      <a:dk1>
        <a:srgbClr val="000000"/>
      </a:dk1>
      <a:lt1>
        <a:srgbClr val="FFFFFF"/>
      </a:lt1>
      <a:dk2>
        <a:srgbClr val="5E2750"/>
      </a:dk2>
      <a:lt2>
        <a:srgbClr val="54575A"/>
      </a:lt2>
      <a:accent1>
        <a:srgbClr val="DE0400"/>
      </a:accent1>
      <a:accent2>
        <a:srgbClr val="A8B400"/>
      </a:accent2>
      <a:accent3>
        <a:srgbClr val="9D29A0"/>
      </a:accent3>
      <a:accent4>
        <a:srgbClr val="EC9700"/>
      </a:accent4>
      <a:accent5>
        <a:srgbClr val="02B0CB"/>
      </a:accent5>
      <a:accent6>
        <a:srgbClr val="FFCB00"/>
      </a:accent6>
      <a:hlink>
        <a:srgbClr val="DE0400"/>
      </a:hlink>
      <a:folHlink>
        <a:srgbClr val="DE04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</Words>
  <Application>Microsoft Office PowerPoint</Application>
  <PresentationFormat>Personalizado</PresentationFormat>
  <Paragraphs>45</Paragraphs>
  <Slides>17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Office Theme</vt:lpstr>
      <vt:lpstr>5_Vodafone</vt:lpstr>
      <vt:lpstr>Vodafone</vt:lpstr>
      <vt:lpstr>6_Vodafone</vt:lpstr>
      <vt:lpstr>1_Vodafone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Vodafone_Tranformacion_Digital_IoT</dc:title>
  <dc:creator>Ángel de Frutos Sánchez</dc:creator>
  <cp:lastModifiedBy>Bueno, Francisco Miguel, Vodafone España (fbuenog)</cp:lastModifiedBy>
  <cp:revision>238</cp:revision>
  <dcterms:created xsi:type="dcterms:W3CDTF">2016-08-25T10:13:28Z</dcterms:created>
  <dcterms:modified xsi:type="dcterms:W3CDTF">2016-11-22T23:30:31Z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2016-08-25T00:00:00Z</vt:filetime>
  </property>
  <property fmtid="{D5CDD505-2E9C-101B-9397-08002B2CF9AE}" pid="3" name="LastSaved">
    <vt:filetime>2016-08-25T00:00:00Z</vt:filetime>
  </property>
  <property fmtid="{D5CDD505-2E9C-101B-9397-08002B2CF9AE}" pid="4" name="_NewReviewCycle">
    <vt:lpwstr/>
  </property>
  <property fmtid="{D5CDD505-2E9C-101B-9397-08002B2CF9AE}" pid="5" name="_AdHocReviewCycleID">
    <vt:i4>516513647</vt:i4>
  </property>
  <property fmtid="{D5CDD505-2E9C-101B-9397-08002B2CF9AE}" pid="6" name="_EmailSubject">
    <vt:lpwstr>Presentación transformación digital</vt:lpwstr>
  </property>
  <property fmtid="{D5CDD505-2E9C-101B-9397-08002B2CF9AE}" pid="7" name="_AuthorEmail">
    <vt:lpwstr>alicia.peinado@vodafone.com</vt:lpwstr>
  </property>
  <property fmtid="{D5CDD505-2E9C-101B-9397-08002B2CF9AE}" pid="8" name="_AuthorEmailDisplayName">
    <vt:lpwstr>Peinado, Alicia, Vodafone España (apeinad)</vt:lpwstr>
  </property>
</Properties>
</file>